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96" r:id="rId2"/>
    <p:sldId id="512" r:id="rId3"/>
    <p:sldId id="517" r:id="rId4"/>
    <p:sldId id="432" r:id="rId5"/>
    <p:sldId id="361" r:id="rId6"/>
    <p:sldId id="402" r:id="rId7"/>
    <p:sldId id="362" r:id="rId8"/>
    <p:sldId id="363" r:id="rId9"/>
    <p:sldId id="401" r:id="rId10"/>
    <p:sldId id="364" r:id="rId11"/>
    <p:sldId id="365" r:id="rId12"/>
    <p:sldId id="387" r:id="rId13"/>
    <p:sldId id="359" r:id="rId14"/>
    <p:sldId id="425" r:id="rId15"/>
    <p:sldId id="444" r:id="rId16"/>
    <p:sldId id="418" r:id="rId17"/>
    <p:sldId id="464" r:id="rId18"/>
    <p:sldId id="366" r:id="rId19"/>
    <p:sldId id="348" r:id="rId20"/>
    <p:sldId id="403" r:id="rId21"/>
    <p:sldId id="349" r:id="rId22"/>
    <p:sldId id="415" r:id="rId23"/>
    <p:sldId id="390" r:id="rId24"/>
    <p:sldId id="391" r:id="rId25"/>
    <p:sldId id="392" r:id="rId26"/>
    <p:sldId id="465" r:id="rId27"/>
    <p:sldId id="451" r:id="rId28"/>
    <p:sldId id="434" r:id="rId29"/>
    <p:sldId id="393" r:id="rId30"/>
    <p:sldId id="404" r:id="rId31"/>
    <p:sldId id="395" r:id="rId32"/>
    <p:sldId id="433" r:id="rId33"/>
    <p:sldId id="412" r:id="rId34"/>
    <p:sldId id="44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formation Services" initials="IS" lastIdx="2" clrIdx="0">
    <p:extLst>
      <p:ext uri="{19B8F6BF-5375-455C-9EA6-DF929625EA0E}">
        <p15:presenceInfo xmlns:p15="http://schemas.microsoft.com/office/powerpoint/2012/main" userId="Information Servic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42" autoAdjust="0"/>
  </p:normalViewPr>
  <p:slideViewPr>
    <p:cSldViewPr snapToGrid="0">
      <p:cViewPr>
        <p:scale>
          <a:sx n="80" d="100"/>
          <a:sy n="80" d="100"/>
        </p:scale>
        <p:origin x="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C37978-C094-4066-A80C-D01A613C7FB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244EBD-BE10-4F57-9FE4-80E513303948}">
      <dgm:prSet phldrT="[Text]" custT="1"/>
      <dgm:spPr/>
      <dgm:t>
        <a:bodyPr/>
        <a:lstStyle/>
        <a:p>
          <a:r>
            <a:rPr lang="en-US" sz="2400" dirty="0"/>
            <a:t>1</a:t>
          </a:r>
        </a:p>
      </dgm:t>
    </dgm:pt>
    <dgm:pt modelId="{8E38DB5A-E563-4CB7-A449-DF00ACE380A2}" type="parTrans" cxnId="{188ADA7A-58B9-4A0F-A48C-523E6C088049}">
      <dgm:prSet/>
      <dgm:spPr/>
      <dgm:t>
        <a:bodyPr/>
        <a:lstStyle/>
        <a:p>
          <a:endParaRPr lang="en-US" sz="2400"/>
        </a:p>
      </dgm:t>
    </dgm:pt>
    <dgm:pt modelId="{C67E0BAB-09F9-472F-A45E-B5902E8D76A4}" type="sibTrans" cxnId="{188ADA7A-58B9-4A0F-A48C-523E6C088049}">
      <dgm:prSet/>
      <dgm:spPr/>
      <dgm:t>
        <a:bodyPr/>
        <a:lstStyle/>
        <a:p>
          <a:endParaRPr lang="en-US" sz="2400"/>
        </a:p>
      </dgm:t>
    </dgm:pt>
    <dgm:pt modelId="{2EA51E22-5304-4F86-8794-6B893D8A993B}">
      <dgm:prSet phldrT="[Text]" custT="1"/>
      <dgm:spPr/>
      <dgm:t>
        <a:bodyPr/>
        <a:lstStyle/>
        <a:p>
          <a:r>
            <a:rPr lang="en-US" sz="2400" dirty="0"/>
            <a:t>2</a:t>
          </a:r>
        </a:p>
      </dgm:t>
    </dgm:pt>
    <dgm:pt modelId="{4C51DF8F-8BB3-4B4A-B538-AA47D4795F00}" type="parTrans" cxnId="{7BC75467-C0A0-4229-9D97-9A01680A0448}">
      <dgm:prSet/>
      <dgm:spPr/>
      <dgm:t>
        <a:bodyPr/>
        <a:lstStyle/>
        <a:p>
          <a:endParaRPr lang="en-US" sz="2400"/>
        </a:p>
      </dgm:t>
    </dgm:pt>
    <dgm:pt modelId="{9F3633E6-9E30-4838-904B-F18C52D80A0B}" type="sibTrans" cxnId="{7BC75467-C0A0-4229-9D97-9A01680A0448}">
      <dgm:prSet/>
      <dgm:spPr/>
      <dgm:t>
        <a:bodyPr/>
        <a:lstStyle/>
        <a:p>
          <a:endParaRPr lang="en-US" sz="2400"/>
        </a:p>
      </dgm:t>
    </dgm:pt>
    <dgm:pt modelId="{A336DF21-AC1B-40A8-B78B-84EB855EA893}">
      <dgm:prSet phldrT="[Text]" custT="1"/>
      <dgm:spPr/>
      <dgm:t>
        <a:bodyPr/>
        <a:lstStyle/>
        <a:p>
          <a:r>
            <a:rPr lang="en-US" sz="2400" dirty="0"/>
            <a:t>3</a:t>
          </a:r>
        </a:p>
      </dgm:t>
    </dgm:pt>
    <dgm:pt modelId="{1570A5CA-07FD-4EC1-A2BF-C949D301D31D}" type="parTrans" cxnId="{C266ED7A-FD7C-491E-901F-3086C2E0D9E7}">
      <dgm:prSet/>
      <dgm:spPr/>
      <dgm:t>
        <a:bodyPr/>
        <a:lstStyle/>
        <a:p>
          <a:endParaRPr lang="en-US" sz="2400"/>
        </a:p>
      </dgm:t>
    </dgm:pt>
    <dgm:pt modelId="{1131EDE0-F2B8-4F3E-8A8C-5FE3F4768F4D}" type="sibTrans" cxnId="{C266ED7A-FD7C-491E-901F-3086C2E0D9E7}">
      <dgm:prSet/>
      <dgm:spPr/>
      <dgm:t>
        <a:bodyPr/>
        <a:lstStyle/>
        <a:p>
          <a:endParaRPr lang="en-US" sz="2400"/>
        </a:p>
      </dgm:t>
    </dgm:pt>
    <dgm:pt modelId="{98BA15DA-DC6E-4014-861B-748DF14A572D}">
      <dgm:prSet phldrT="[Text]" custT="1"/>
      <dgm:spPr/>
      <dgm:t>
        <a:bodyPr/>
        <a:lstStyle/>
        <a:p>
          <a:r>
            <a:rPr lang="en-US" sz="2400" dirty="0"/>
            <a:t>6</a:t>
          </a:r>
        </a:p>
      </dgm:t>
    </dgm:pt>
    <dgm:pt modelId="{2D0A47F0-7B79-4E6E-8321-7D89AA4EC0DD}" type="parTrans" cxnId="{2BBCCD81-DFF3-4311-A30D-F11E3BCA3400}">
      <dgm:prSet/>
      <dgm:spPr/>
      <dgm:t>
        <a:bodyPr/>
        <a:lstStyle/>
        <a:p>
          <a:endParaRPr lang="en-US" sz="2400"/>
        </a:p>
      </dgm:t>
    </dgm:pt>
    <dgm:pt modelId="{6BDFB5F9-14CE-4F2C-AB3A-72504D2723A5}" type="sibTrans" cxnId="{2BBCCD81-DFF3-4311-A30D-F11E3BCA3400}">
      <dgm:prSet/>
      <dgm:spPr/>
      <dgm:t>
        <a:bodyPr/>
        <a:lstStyle/>
        <a:p>
          <a:endParaRPr lang="en-US" sz="2400"/>
        </a:p>
      </dgm:t>
    </dgm:pt>
    <dgm:pt modelId="{8A1B4A23-CF0F-4D99-A5B7-46FE8FF93051}">
      <dgm:prSet phldrT="[Text]" custT="1"/>
      <dgm:spPr/>
      <dgm:t>
        <a:bodyPr/>
        <a:lstStyle/>
        <a:p>
          <a:r>
            <a:rPr lang="en-US" sz="2400" dirty="0"/>
            <a:t>4</a:t>
          </a:r>
        </a:p>
      </dgm:t>
    </dgm:pt>
    <dgm:pt modelId="{62422882-01AD-41E1-BAA1-4DCF2E907A39}" type="parTrans" cxnId="{EFA238B5-CC72-4629-9997-C7F12CCBBE76}">
      <dgm:prSet/>
      <dgm:spPr/>
      <dgm:t>
        <a:bodyPr/>
        <a:lstStyle/>
        <a:p>
          <a:endParaRPr lang="en-US" sz="2400"/>
        </a:p>
      </dgm:t>
    </dgm:pt>
    <dgm:pt modelId="{095ED3C7-8C5B-4408-A6F8-4F7C4B2573CB}" type="sibTrans" cxnId="{EFA238B5-CC72-4629-9997-C7F12CCBBE76}">
      <dgm:prSet/>
      <dgm:spPr/>
      <dgm:t>
        <a:bodyPr/>
        <a:lstStyle/>
        <a:p>
          <a:endParaRPr lang="en-US" sz="2400"/>
        </a:p>
      </dgm:t>
    </dgm:pt>
    <dgm:pt modelId="{449696F0-F02C-45E2-BD48-51508DB63281}">
      <dgm:prSet phldrT="[Text]" custT="1"/>
      <dgm:spPr/>
      <dgm:t>
        <a:bodyPr/>
        <a:lstStyle/>
        <a:p>
          <a:r>
            <a:rPr lang="en-US" sz="2400" dirty="0"/>
            <a:t>5</a:t>
          </a:r>
        </a:p>
      </dgm:t>
    </dgm:pt>
    <dgm:pt modelId="{A95E6510-5A76-43CB-8029-8739CD74031F}" type="parTrans" cxnId="{9E1F5C1A-D52F-4ACC-8ABD-577FA5839E57}">
      <dgm:prSet/>
      <dgm:spPr/>
      <dgm:t>
        <a:bodyPr/>
        <a:lstStyle/>
        <a:p>
          <a:endParaRPr lang="en-US" sz="2400"/>
        </a:p>
      </dgm:t>
    </dgm:pt>
    <dgm:pt modelId="{612FAAA3-114B-4A67-96C1-6B34D175CE13}" type="sibTrans" cxnId="{9E1F5C1A-D52F-4ACC-8ABD-577FA5839E57}">
      <dgm:prSet/>
      <dgm:spPr/>
      <dgm:t>
        <a:bodyPr/>
        <a:lstStyle/>
        <a:p>
          <a:endParaRPr lang="en-US" sz="2400"/>
        </a:p>
      </dgm:t>
    </dgm:pt>
    <dgm:pt modelId="{22E5F022-38B5-48D4-92A1-EBEFE24278B6}">
      <dgm:prSet custT="1"/>
      <dgm:spPr/>
      <dgm:t>
        <a:bodyPr/>
        <a:lstStyle/>
        <a:p>
          <a:r>
            <a:rPr lang="en-US" sz="2400" dirty="0"/>
            <a:t>Formulate the problem</a:t>
          </a:r>
        </a:p>
      </dgm:t>
    </dgm:pt>
    <dgm:pt modelId="{2270A152-1423-4F71-9F98-22C0AA6B07FF}" type="parTrans" cxnId="{3E657545-5420-4A06-8432-6EBCF67D50E9}">
      <dgm:prSet/>
      <dgm:spPr/>
      <dgm:t>
        <a:bodyPr/>
        <a:lstStyle/>
        <a:p>
          <a:endParaRPr lang="en-US" sz="2400"/>
        </a:p>
      </dgm:t>
    </dgm:pt>
    <dgm:pt modelId="{09D87F8A-7BA8-4B80-8590-9B93F45A7071}" type="sibTrans" cxnId="{3E657545-5420-4A06-8432-6EBCF67D50E9}">
      <dgm:prSet/>
      <dgm:spPr/>
      <dgm:t>
        <a:bodyPr/>
        <a:lstStyle/>
        <a:p>
          <a:endParaRPr lang="en-US" sz="2400"/>
        </a:p>
      </dgm:t>
    </dgm:pt>
    <dgm:pt modelId="{5FC48149-FA46-46A8-884A-5AF2F82064F1}">
      <dgm:prSet custT="1"/>
      <dgm:spPr/>
      <dgm:t>
        <a:bodyPr/>
        <a:lstStyle/>
        <a:p>
          <a:r>
            <a:rPr lang="en-US" sz="2400" dirty="0"/>
            <a:t>Select a distance measure</a:t>
          </a:r>
        </a:p>
      </dgm:t>
    </dgm:pt>
    <dgm:pt modelId="{BE7DB41A-1A31-4D9A-96BB-FB21B14BC852}" type="parTrans" cxnId="{8344C1FD-35C2-43B0-93CE-A353D1C4EF1F}">
      <dgm:prSet/>
      <dgm:spPr/>
      <dgm:t>
        <a:bodyPr/>
        <a:lstStyle/>
        <a:p>
          <a:endParaRPr lang="en-US" sz="2400"/>
        </a:p>
      </dgm:t>
    </dgm:pt>
    <dgm:pt modelId="{6806FD45-6D12-4795-82B2-767357B62679}" type="sibTrans" cxnId="{8344C1FD-35C2-43B0-93CE-A353D1C4EF1F}">
      <dgm:prSet/>
      <dgm:spPr/>
      <dgm:t>
        <a:bodyPr/>
        <a:lstStyle/>
        <a:p>
          <a:endParaRPr lang="en-US" sz="2400"/>
        </a:p>
      </dgm:t>
    </dgm:pt>
    <dgm:pt modelId="{04A131E2-94E9-40DF-8BD8-C65665921056}">
      <dgm:prSet custT="1"/>
      <dgm:spPr/>
      <dgm:t>
        <a:bodyPr/>
        <a:lstStyle/>
        <a:p>
          <a:r>
            <a:rPr lang="en-US" sz="2400" dirty="0"/>
            <a:t>Select a clustering procedure</a:t>
          </a:r>
        </a:p>
      </dgm:t>
    </dgm:pt>
    <dgm:pt modelId="{04B98DEF-9164-4266-B0E7-B5D13D33156F}" type="parTrans" cxnId="{01D8CF6E-6130-4130-90FC-56D4C787DCFD}">
      <dgm:prSet/>
      <dgm:spPr/>
      <dgm:t>
        <a:bodyPr/>
        <a:lstStyle/>
        <a:p>
          <a:endParaRPr lang="en-US" sz="2400"/>
        </a:p>
      </dgm:t>
    </dgm:pt>
    <dgm:pt modelId="{1ABDA13F-5BEE-4753-BE77-AE90445FF23F}" type="sibTrans" cxnId="{01D8CF6E-6130-4130-90FC-56D4C787DCFD}">
      <dgm:prSet/>
      <dgm:spPr/>
      <dgm:t>
        <a:bodyPr/>
        <a:lstStyle/>
        <a:p>
          <a:endParaRPr lang="en-US" sz="2400"/>
        </a:p>
      </dgm:t>
    </dgm:pt>
    <dgm:pt modelId="{B03EACBE-6CC6-479E-9BD1-9DB4B211A070}">
      <dgm:prSet custT="1"/>
      <dgm:spPr/>
      <dgm:t>
        <a:bodyPr/>
        <a:lstStyle/>
        <a:p>
          <a:r>
            <a:rPr lang="en-US" sz="2400" dirty="0"/>
            <a:t>Decide on the number of clusters</a:t>
          </a:r>
        </a:p>
      </dgm:t>
    </dgm:pt>
    <dgm:pt modelId="{162124F4-5744-4622-9622-53E02C628F18}" type="parTrans" cxnId="{2F877C27-5297-4F1B-AB53-6898AA890FC9}">
      <dgm:prSet/>
      <dgm:spPr/>
      <dgm:t>
        <a:bodyPr/>
        <a:lstStyle/>
        <a:p>
          <a:endParaRPr lang="en-US" sz="2400"/>
        </a:p>
      </dgm:t>
    </dgm:pt>
    <dgm:pt modelId="{118AC29D-BBCB-4254-B664-0E8AE1C53E67}" type="sibTrans" cxnId="{2F877C27-5297-4F1B-AB53-6898AA890FC9}">
      <dgm:prSet/>
      <dgm:spPr/>
      <dgm:t>
        <a:bodyPr/>
        <a:lstStyle/>
        <a:p>
          <a:endParaRPr lang="en-US" sz="2400"/>
        </a:p>
      </dgm:t>
    </dgm:pt>
    <dgm:pt modelId="{C579369D-BE49-4829-B350-8B1DDF4753BD}">
      <dgm:prSet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2400" dirty="0"/>
            <a:t>Interpret and profile the clusters</a:t>
          </a:r>
        </a:p>
      </dgm:t>
    </dgm:pt>
    <dgm:pt modelId="{4F884F01-7450-4F41-A5A4-6D700373E85A}" type="parTrans" cxnId="{81EAE92C-4D8D-4E64-BA11-4B3D8F3E14B4}">
      <dgm:prSet/>
      <dgm:spPr/>
      <dgm:t>
        <a:bodyPr/>
        <a:lstStyle/>
        <a:p>
          <a:endParaRPr lang="en-US" sz="2400"/>
        </a:p>
      </dgm:t>
    </dgm:pt>
    <dgm:pt modelId="{AB67F96C-4091-458A-8E62-F04B1DF9BB1F}" type="sibTrans" cxnId="{81EAE92C-4D8D-4E64-BA11-4B3D8F3E14B4}">
      <dgm:prSet/>
      <dgm:spPr/>
      <dgm:t>
        <a:bodyPr/>
        <a:lstStyle/>
        <a:p>
          <a:endParaRPr lang="en-US" sz="2400"/>
        </a:p>
      </dgm:t>
    </dgm:pt>
    <dgm:pt modelId="{5534625F-B48A-4679-9996-1919AE3429E0}">
      <dgm:prSet custT="1"/>
      <dgm:spPr/>
      <dgm:t>
        <a:bodyPr/>
        <a:lstStyle/>
        <a:p>
          <a:r>
            <a:rPr lang="en-US" sz="2400" dirty="0"/>
            <a:t>Assess the validity of the clustering</a:t>
          </a:r>
        </a:p>
      </dgm:t>
    </dgm:pt>
    <dgm:pt modelId="{2D985B84-2806-4108-9FDB-CB515D3516E8}" type="parTrans" cxnId="{D2F51DBC-EE17-4071-A4B2-06E5A21B6BE5}">
      <dgm:prSet/>
      <dgm:spPr/>
      <dgm:t>
        <a:bodyPr/>
        <a:lstStyle/>
        <a:p>
          <a:endParaRPr lang="en-US" sz="2400"/>
        </a:p>
      </dgm:t>
    </dgm:pt>
    <dgm:pt modelId="{48AE59FC-1F14-4096-8BD4-BF99EFBE0B46}" type="sibTrans" cxnId="{D2F51DBC-EE17-4071-A4B2-06E5A21B6BE5}">
      <dgm:prSet/>
      <dgm:spPr/>
      <dgm:t>
        <a:bodyPr/>
        <a:lstStyle/>
        <a:p>
          <a:endParaRPr lang="en-US" sz="2400"/>
        </a:p>
      </dgm:t>
    </dgm:pt>
    <dgm:pt modelId="{B33B1FBE-81AF-4364-8273-96662D3F1B55}" type="pres">
      <dgm:prSet presAssocID="{E7C37978-C094-4066-A80C-D01A613C7FBA}" presName="linearFlow" presStyleCnt="0">
        <dgm:presLayoutVars>
          <dgm:dir/>
          <dgm:animLvl val="lvl"/>
          <dgm:resizeHandles val="exact"/>
        </dgm:presLayoutVars>
      </dgm:prSet>
      <dgm:spPr/>
    </dgm:pt>
    <dgm:pt modelId="{8FC3A4E8-CD85-40D5-ADBF-9F3413D23A09}" type="pres">
      <dgm:prSet presAssocID="{12244EBD-BE10-4F57-9FE4-80E513303948}" presName="composite" presStyleCnt="0"/>
      <dgm:spPr/>
    </dgm:pt>
    <dgm:pt modelId="{665FC560-1EB4-4E5A-8541-8C893090E5EA}" type="pres">
      <dgm:prSet presAssocID="{12244EBD-BE10-4F57-9FE4-80E513303948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7656772D-9881-4D6A-988C-B0A045920E09}" type="pres">
      <dgm:prSet presAssocID="{12244EBD-BE10-4F57-9FE4-80E513303948}" presName="descendantText" presStyleLbl="alignAcc1" presStyleIdx="0" presStyleCnt="6">
        <dgm:presLayoutVars>
          <dgm:bulletEnabled val="1"/>
        </dgm:presLayoutVars>
      </dgm:prSet>
      <dgm:spPr/>
    </dgm:pt>
    <dgm:pt modelId="{60956C07-7EAC-4263-8579-AB4676E06D55}" type="pres">
      <dgm:prSet presAssocID="{C67E0BAB-09F9-472F-A45E-B5902E8D76A4}" presName="sp" presStyleCnt="0"/>
      <dgm:spPr/>
    </dgm:pt>
    <dgm:pt modelId="{061EAC82-6F7F-4F0B-BA27-65E7B4DA188B}" type="pres">
      <dgm:prSet presAssocID="{2EA51E22-5304-4F86-8794-6B893D8A993B}" presName="composite" presStyleCnt="0"/>
      <dgm:spPr/>
    </dgm:pt>
    <dgm:pt modelId="{C4D1A06A-90C6-4222-AECC-A12DF36ED864}" type="pres">
      <dgm:prSet presAssocID="{2EA51E22-5304-4F86-8794-6B893D8A993B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1A212EC-B094-4C14-A663-820F7996CC3D}" type="pres">
      <dgm:prSet presAssocID="{2EA51E22-5304-4F86-8794-6B893D8A993B}" presName="descendantText" presStyleLbl="alignAcc1" presStyleIdx="1" presStyleCnt="6">
        <dgm:presLayoutVars>
          <dgm:bulletEnabled val="1"/>
        </dgm:presLayoutVars>
      </dgm:prSet>
      <dgm:spPr/>
    </dgm:pt>
    <dgm:pt modelId="{F07CE698-C05A-4BA3-B001-8074E2AA4960}" type="pres">
      <dgm:prSet presAssocID="{9F3633E6-9E30-4838-904B-F18C52D80A0B}" presName="sp" presStyleCnt="0"/>
      <dgm:spPr/>
    </dgm:pt>
    <dgm:pt modelId="{94D6738F-A6DB-40B7-BE67-95BDFFB3398C}" type="pres">
      <dgm:prSet presAssocID="{A336DF21-AC1B-40A8-B78B-84EB855EA893}" presName="composite" presStyleCnt="0"/>
      <dgm:spPr/>
    </dgm:pt>
    <dgm:pt modelId="{E4234E85-57F9-4823-84C2-DBCD8B961EBF}" type="pres">
      <dgm:prSet presAssocID="{A336DF21-AC1B-40A8-B78B-84EB855EA893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DDBD9AB-1994-4861-8C03-4537A8FEE629}" type="pres">
      <dgm:prSet presAssocID="{A336DF21-AC1B-40A8-B78B-84EB855EA893}" presName="descendantText" presStyleLbl="alignAcc1" presStyleIdx="2" presStyleCnt="6">
        <dgm:presLayoutVars>
          <dgm:bulletEnabled val="1"/>
        </dgm:presLayoutVars>
      </dgm:prSet>
      <dgm:spPr/>
    </dgm:pt>
    <dgm:pt modelId="{E3D73DFE-0D99-42B4-A47E-F903FF225B5E}" type="pres">
      <dgm:prSet presAssocID="{1131EDE0-F2B8-4F3E-8A8C-5FE3F4768F4D}" presName="sp" presStyleCnt="0"/>
      <dgm:spPr/>
    </dgm:pt>
    <dgm:pt modelId="{D4A4E0F9-B73D-41E0-95BB-E8C7CC7BDCA0}" type="pres">
      <dgm:prSet presAssocID="{8A1B4A23-CF0F-4D99-A5B7-46FE8FF93051}" presName="composite" presStyleCnt="0"/>
      <dgm:spPr/>
    </dgm:pt>
    <dgm:pt modelId="{2EB14039-E1B7-40E4-85D1-EBAB24BBCF41}" type="pres">
      <dgm:prSet presAssocID="{8A1B4A23-CF0F-4D99-A5B7-46FE8FF93051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37015891-BCB7-455A-B210-D1DE5FDA5A57}" type="pres">
      <dgm:prSet presAssocID="{8A1B4A23-CF0F-4D99-A5B7-46FE8FF93051}" presName="descendantText" presStyleLbl="alignAcc1" presStyleIdx="3" presStyleCnt="6">
        <dgm:presLayoutVars>
          <dgm:bulletEnabled val="1"/>
        </dgm:presLayoutVars>
      </dgm:prSet>
      <dgm:spPr/>
    </dgm:pt>
    <dgm:pt modelId="{21DA908B-7165-479F-AD7F-FE2B59DE3C4B}" type="pres">
      <dgm:prSet presAssocID="{095ED3C7-8C5B-4408-A6F8-4F7C4B2573CB}" presName="sp" presStyleCnt="0"/>
      <dgm:spPr/>
    </dgm:pt>
    <dgm:pt modelId="{4D622898-11B4-47D9-8EB7-EF4ECE01C090}" type="pres">
      <dgm:prSet presAssocID="{449696F0-F02C-45E2-BD48-51508DB63281}" presName="composite" presStyleCnt="0"/>
      <dgm:spPr/>
    </dgm:pt>
    <dgm:pt modelId="{750897E4-76B4-4B66-8D23-D0C313785A0E}" type="pres">
      <dgm:prSet presAssocID="{449696F0-F02C-45E2-BD48-51508DB63281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7ABACD3A-D8E8-4B5E-9BCB-07EDED6EC2C2}" type="pres">
      <dgm:prSet presAssocID="{449696F0-F02C-45E2-BD48-51508DB63281}" presName="descendantText" presStyleLbl="alignAcc1" presStyleIdx="4" presStyleCnt="6">
        <dgm:presLayoutVars>
          <dgm:bulletEnabled val="1"/>
        </dgm:presLayoutVars>
      </dgm:prSet>
      <dgm:spPr/>
    </dgm:pt>
    <dgm:pt modelId="{703E909E-9AEE-4373-BC8A-21D360CB19C5}" type="pres">
      <dgm:prSet presAssocID="{612FAAA3-114B-4A67-96C1-6B34D175CE13}" presName="sp" presStyleCnt="0"/>
      <dgm:spPr/>
    </dgm:pt>
    <dgm:pt modelId="{AEBDCB16-EB2C-490B-BC61-3D2ED9BE7F2D}" type="pres">
      <dgm:prSet presAssocID="{98BA15DA-DC6E-4014-861B-748DF14A572D}" presName="composite" presStyleCnt="0"/>
      <dgm:spPr/>
    </dgm:pt>
    <dgm:pt modelId="{5B885575-5AA7-44AA-AD61-E32BF571FBDB}" type="pres">
      <dgm:prSet presAssocID="{98BA15DA-DC6E-4014-861B-748DF14A572D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0F180E61-F1EE-457E-A2D1-3D0480EB971E}" type="pres">
      <dgm:prSet presAssocID="{98BA15DA-DC6E-4014-861B-748DF14A572D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5FA92E05-A2D6-41D1-983A-0E9B4A962BBB}" type="presOf" srcId="{2EA51E22-5304-4F86-8794-6B893D8A993B}" destId="{C4D1A06A-90C6-4222-AECC-A12DF36ED864}" srcOrd="0" destOrd="0" presId="urn:microsoft.com/office/officeart/2005/8/layout/chevron2"/>
    <dgm:cxn modelId="{9E1F5C1A-D52F-4ACC-8ABD-577FA5839E57}" srcId="{E7C37978-C094-4066-A80C-D01A613C7FBA}" destId="{449696F0-F02C-45E2-BD48-51508DB63281}" srcOrd="4" destOrd="0" parTransId="{A95E6510-5A76-43CB-8029-8739CD74031F}" sibTransId="{612FAAA3-114B-4A67-96C1-6B34D175CE13}"/>
    <dgm:cxn modelId="{41DB2125-2A29-4AE0-9961-60A68A1C7B1E}" type="presOf" srcId="{E7C37978-C094-4066-A80C-D01A613C7FBA}" destId="{B33B1FBE-81AF-4364-8273-96662D3F1B55}" srcOrd="0" destOrd="0" presId="urn:microsoft.com/office/officeart/2005/8/layout/chevron2"/>
    <dgm:cxn modelId="{2F877C27-5297-4F1B-AB53-6898AA890FC9}" srcId="{8A1B4A23-CF0F-4D99-A5B7-46FE8FF93051}" destId="{B03EACBE-6CC6-479E-9BD1-9DB4B211A070}" srcOrd="0" destOrd="0" parTransId="{162124F4-5744-4622-9622-53E02C628F18}" sibTransId="{118AC29D-BBCB-4254-B664-0E8AE1C53E67}"/>
    <dgm:cxn modelId="{81EAE92C-4D8D-4E64-BA11-4B3D8F3E14B4}" srcId="{449696F0-F02C-45E2-BD48-51508DB63281}" destId="{C579369D-BE49-4829-B350-8B1DDF4753BD}" srcOrd="0" destOrd="0" parTransId="{4F884F01-7450-4F41-A5A4-6D700373E85A}" sibTransId="{AB67F96C-4091-458A-8E62-F04B1DF9BB1F}"/>
    <dgm:cxn modelId="{323A5F65-3AD0-4089-B4F5-3EB72A0B6641}" type="presOf" srcId="{A336DF21-AC1B-40A8-B78B-84EB855EA893}" destId="{E4234E85-57F9-4823-84C2-DBCD8B961EBF}" srcOrd="0" destOrd="0" presId="urn:microsoft.com/office/officeart/2005/8/layout/chevron2"/>
    <dgm:cxn modelId="{3E657545-5420-4A06-8432-6EBCF67D50E9}" srcId="{12244EBD-BE10-4F57-9FE4-80E513303948}" destId="{22E5F022-38B5-48D4-92A1-EBEFE24278B6}" srcOrd="0" destOrd="0" parTransId="{2270A152-1423-4F71-9F98-22C0AA6B07FF}" sibTransId="{09D87F8A-7BA8-4B80-8590-9B93F45A7071}"/>
    <dgm:cxn modelId="{7BC75467-C0A0-4229-9D97-9A01680A0448}" srcId="{E7C37978-C094-4066-A80C-D01A613C7FBA}" destId="{2EA51E22-5304-4F86-8794-6B893D8A993B}" srcOrd="1" destOrd="0" parTransId="{4C51DF8F-8BB3-4B4A-B538-AA47D4795F00}" sibTransId="{9F3633E6-9E30-4838-904B-F18C52D80A0B}"/>
    <dgm:cxn modelId="{EB06846E-7309-42F0-B2C7-C9A24D7A43DE}" type="presOf" srcId="{5534625F-B48A-4679-9996-1919AE3429E0}" destId="{0F180E61-F1EE-457E-A2D1-3D0480EB971E}" srcOrd="0" destOrd="0" presId="urn:microsoft.com/office/officeart/2005/8/layout/chevron2"/>
    <dgm:cxn modelId="{01D8CF6E-6130-4130-90FC-56D4C787DCFD}" srcId="{A336DF21-AC1B-40A8-B78B-84EB855EA893}" destId="{04A131E2-94E9-40DF-8BD8-C65665921056}" srcOrd="0" destOrd="0" parTransId="{04B98DEF-9164-4266-B0E7-B5D13D33156F}" sibTransId="{1ABDA13F-5BEE-4753-BE77-AE90445FF23F}"/>
    <dgm:cxn modelId="{15FFCA74-BC25-4215-AA74-D1C00929A79D}" type="presOf" srcId="{C579369D-BE49-4829-B350-8B1DDF4753BD}" destId="{7ABACD3A-D8E8-4B5E-9BCB-07EDED6EC2C2}" srcOrd="0" destOrd="0" presId="urn:microsoft.com/office/officeart/2005/8/layout/chevron2"/>
    <dgm:cxn modelId="{A8203D58-6D6C-485A-83A1-7F25C97ABAE1}" type="presOf" srcId="{B03EACBE-6CC6-479E-9BD1-9DB4B211A070}" destId="{37015891-BCB7-455A-B210-D1DE5FDA5A57}" srcOrd="0" destOrd="0" presId="urn:microsoft.com/office/officeart/2005/8/layout/chevron2"/>
    <dgm:cxn modelId="{188ADA7A-58B9-4A0F-A48C-523E6C088049}" srcId="{E7C37978-C094-4066-A80C-D01A613C7FBA}" destId="{12244EBD-BE10-4F57-9FE4-80E513303948}" srcOrd="0" destOrd="0" parTransId="{8E38DB5A-E563-4CB7-A449-DF00ACE380A2}" sibTransId="{C67E0BAB-09F9-472F-A45E-B5902E8D76A4}"/>
    <dgm:cxn modelId="{C266ED7A-FD7C-491E-901F-3086C2E0D9E7}" srcId="{E7C37978-C094-4066-A80C-D01A613C7FBA}" destId="{A336DF21-AC1B-40A8-B78B-84EB855EA893}" srcOrd="2" destOrd="0" parTransId="{1570A5CA-07FD-4EC1-A2BF-C949D301D31D}" sibTransId="{1131EDE0-F2B8-4F3E-8A8C-5FE3F4768F4D}"/>
    <dgm:cxn modelId="{2BBCCD81-DFF3-4311-A30D-F11E3BCA3400}" srcId="{E7C37978-C094-4066-A80C-D01A613C7FBA}" destId="{98BA15DA-DC6E-4014-861B-748DF14A572D}" srcOrd="5" destOrd="0" parTransId="{2D0A47F0-7B79-4E6E-8321-7D89AA4EC0DD}" sibTransId="{6BDFB5F9-14CE-4F2C-AB3A-72504D2723A5}"/>
    <dgm:cxn modelId="{746E8D93-7657-4200-8230-403F184E04BB}" type="presOf" srcId="{8A1B4A23-CF0F-4D99-A5B7-46FE8FF93051}" destId="{2EB14039-E1B7-40E4-85D1-EBAB24BBCF41}" srcOrd="0" destOrd="0" presId="urn:microsoft.com/office/officeart/2005/8/layout/chevron2"/>
    <dgm:cxn modelId="{45A5A798-7FE4-4332-A1C5-4D0A1E98486E}" type="presOf" srcId="{12244EBD-BE10-4F57-9FE4-80E513303948}" destId="{665FC560-1EB4-4E5A-8541-8C893090E5EA}" srcOrd="0" destOrd="0" presId="urn:microsoft.com/office/officeart/2005/8/layout/chevron2"/>
    <dgm:cxn modelId="{0756699A-0829-417F-8C5D-F94E9435F75F}" type="presOf" srcId="{98BA15DA-DC6E-4014-861B-748DF14A572D}" destId="{5B885575-5AA7-44AA-AD61-E32BF571FBDB}" srcOrd="0" destOrd="0" presId="urn:microsoft.com/office/officeart/2005/8/layout/chevron2"/>
    <dgm:cxn modelId="{019F86B4-390A-46F5-9C1D-339B41D97000}" type="presOf" srcId="{22E5F022-38B5-48D4-92A1-EBEFE24278B6}" destId="{7656772D-9881-4D6A-988C-B0A045920E09}" srcOrd="0" destOrd="0" presId="urn:microsoft.com/office/officeart/2005/8/layout/chevron2"/>
    <dgm:cxn modelId="{EFA238B5-CC72-4629-9997-C7F12CCBBE76}" srcId="{E7C37978-C094-4066-A80C-D01A613C7FBA}" destId="{8A1B4A23-CF0F-4D99-A5B7-46FE8FF93051}" srcOrd="3" destOrd="0" parTransId="{62422882-01AD-41E1-BAA1-4DCF2E907A39}" sibTransId="{095ED3C7-8C5B-4408-A6F8-4F7C4B2573CB}"/>
    <dgm:cxn modelId="{BE09E0B5-24B9-4A54-B211-341C83E6B306}" type="presOf" srcId="{5FC48149-FA46-46A8-884A-5AF2F82064F1}" destId="{41A212EC-B094-4C14-A663-820F7996CC3D}" srcOrd="0" destOrd="0" presId="urn:microsoft.com/office/officeart/2005/8/layout/chevron2"/>
    <dgm:cxn modelId="{D2F51DBC-EE17-4071-A4B2-06E5A21B6BE5}" srcId="{98BA15DA-DC6E-4014-861B-748DF14A572D}" destId="{5534625F-B48A-4679-9996-1919AE3429E0}" srcOrd="0" destOrd="0" parTransId="{2D985B84-2806-4108-9FDB-CB515D3516E8}" sibTransId="{48AE59FC-1F14-4096-8BD4-BF99EFBE0B46}"/>
    <dgm:cxn modelId="{097D2BCF-4F66-4586-A363-C9E213414497}" type="presOf" srcId="{449696F0-F02C-45E2-BD48-51508DB63281}" destId="{750897E4-76B4-4B66-8D23-D0C313785A0E}" srcOrd="0" destOrd="0" presId="urn:microsoft.com/office/officeart/2005/8/layout/chevron2"/>
    <dgm:cxn modelId="{D3379ED6-EA23-47A0-B415-4F290E57A2AB}" type="presOf" srcId="{04A131E2-94E9-40DF-8BD8-C65665921056}" destId="{9DDBD9AB-1994-4861-8C03-4537A8FEE629}" srcOrd="0" destOrd="0" presId="urn:microsoft.com/office/officeart/2005/8/layout/chevron2"/>
    <dgm:cxn modelId="{8344C1FD-35C2-43B0-93CE-A353D1C4EF1F}" srcId="{2EA51E22-5304-4F86-8794-6B893D8A993B}" destId="{5FC48149-FA46-46A8-884A-5AF2F82064F1}" srcOrd="0" destOrd="0" parTransId="{BE7DB41A-1A31-4D9A-96BB-FB21B14BC852}" sibTransId="{6806FD45-6D12-4795-82B2-767357B62679}"/>
    <dgm:cxn modelId="{5A79331A-438A-47E6-AA28-AFE9C1E8066E}" type="presParOf" srcId="{B33B1FBE-81AF-4364-8273-96662D3F1B55}" destId="{8FC3A4E8-CD85-40D5-ADBF-9F3413D23A09}" srcOrd="0" destOrd="0" presId="urn:microsoft.com/office/officeart/2005/8/layout/chevron2"/>
    <dgm:cxn modelId="{74FC432F-F977-46CA-BADE-92077E9195D2}" type="presParOf" srcId="{8FC3A4E8-CD85-40D5-ADBF-9F3413D23A09}" destId="{665FC560-1EB4-4E5A-8541-8C893090E5EA}" srcOrd="0" destOrd="0" presId="urn:microsoft.com/office/officeart/2005/8/layout/chevron2"/>
    <dgm:cxn modelId="{0C281257-C64C-4049-859C-88E2A47B325C}" type="presParOf" srcId="{8FC3A4E8-CD85-40D5-ADBF-9F3413D23A09}" destId="{7656772D-9881-4D6A-988C-B0A045920E09}" srcOrd="1" destOrd="0" presId="urn:microsoft.com/office/officeart/2005/8/layout/chevron2"/>
    <dgm:cxn modelId="{1B8E96F7-83CA-4E66-85E7-8FAC56841AB5}" type="presParOf" srcId="{B33B1FBE-81AF-4364-8273-96662D3F1B55}" destId="{60956C07-7EAC-4263-8579-AB4676E06D55}" srcOrd="1" destOrd="0" presId="urn:microsoft.com/office/officeart/2005/8/layout/chevron2"/>
    <dgm:cxn modelId="{42C7DD6B-E095-4ABA-8459-2B3D2BD551D7}" type="presParOf" srcId="{B33B1FBE-81AF-4364-8273-96662D3F1B55}" destId="{061EAC82-6F7F-4F0B-BA27-65E7B4DA188B}" srcOrd="2" destOrd="0" presId="urn:microsoft.com/office/officeart/2005/8/layout/chevron2"/>
    <dgm:cxn modelId="{96D5A5B3-2DAF-4DED-B2B3-7E08CFE2BC29}" type="presParOf" srcId="{061EAC82-6F7F-4F0B-BA27-65E7B4DA188B}" destId="{C4D1A06A-90C6-4222-AECC-A12DF36ED864}" srcOrd="0" destOrd="0" presId="urn:microsoft.com/office/officeart/2005/8/layout/chevron2"/>
    <dgm:cxn modelId="{0E4B02A7-8315-4E54-BC17-27E09D42689E}" type="presParOf" srcId="{061EAC82-6F7F-4F0B-BA27-65E7B4DA188B}" destId="{41A212EC-B094-4C14-A663-820F7996CC3D}" srcOrd="1" destOrd="0" presId="urn:microsoft.com/office/officeart/2005/8/layout/chevron2"/>
    <dgm:cxn modelId="{348CE79F-C55D-47EB-B180-746FF349B6C2}" type="presParOf" srcId="{B33B1FBE-81AF-4364-8273-96662D3F1B55}" destId="{F07CE698-C05A-4BA3-B001-8074E2AA4960}" srcOrd="3" destOrd="0" presId="urn:microsoft.com/office/officeart/2005/8/layout/chevron2"/>
    <dgm:cxn modelId="{71A1BA57-9AAF-434A-ACD3-8533C85EBB63}" type="presParOf" srcId="{B33B1FBE-81AF-4364-8273-96662D3F1B55}" destId="{94D6738F-A6DB-40B7-BE67-95BDFFB3398C}" srcOrd="4" destOrd="0" presId="urn:microsoft.com/office/officeart/2005/8/layout/chevron2"/>
    <dgm:cxn modelId="{43C618A2-EF19-4FF4-A8A3-27C2FA6F9914}" type="presParOf" srcId="{94D6738F-A6DB-40B7-BE67-95BDFFB3398C}" destId="{E4234E85-57F9-4823-84C2-DBCD8B961EBF}" srcOrd="0" destOrd="0" presId="urn:microsoft.com/office/officeart/2005/8/layout/chevron2"/>
    <dgm:cxn modelId="{97BF5526-D1FB-47C8-95A4-6A4583EEC67E}" type="presParOf" srcId="{94D6738F-A6DB-40B7-BE67-95BDFFB3398C}" destId="{9DDBD9AB-1994-4861-8C03-4537A8FEE629}" srcOrd="1" destOrd="0" presId="urn:microsoft.com/office/officeart/2005/8/layout/chevron2"/>
    <dgm:cxn modelId="{C6E01281-3637-47F9-AB1A-4BCFAC8B0332}" type="presParOf" srcId="{B33B1FBE-81AF-4364-8273-96662D3F1B55}" destId="{E3D73DFE-0D99-42B4-A47E-F903FF225B5E}" srcOrd="5" destOrd="0" presId="urn:microsoft.com/office/officeart/2005/8/layout/chevron2"/>
    <dgm:cxn modelId="{63F63B61-28FE-4B79-A6AC-5A4DBA2296C6}" type="presParOf" srcId="{B33B1FBE-81AF-4364-8273-96662D3F1B55}" destId="{D4A4E0F9-B73D-41E0-95BB-E8C7CC7BDCA0}" srcOrd="6" destOrd="0" presId="urn:microsoft.com/office/officeart/2005/8/layout/chevron2"/>
    <dgm:cxn modelId="{6E59500C-3E5D-4D55-B9D7-4FBDB48036D9}" type="presParOf" srcId="{D4A4E0F9-B73D-41E0-95BB-E8C7CC7BDCA0}" destId="{2EB14039-E1B7-40E4-85D1-EBAB24BBCF41}" srcOrd="0" destOrd="0" presId="urn:microsoft.com/office/officeart/2005/8/layout/chevron2"/>
    <dgm:cxn modelId="{FF17E739-16F4-4A72-9360-DA3CC964D619}" type="presParOf" srcId="{D4A4E0F9-B73D-41E0-95BB-E8C7CC7BDCA0}" destId="{37015891-BCB7-455A-B210-D1DE5FDA5A57}" srcOrd="1" destOrd="0" presId="urn:microsoft.com/office/officeart/2005/8/layout/chevron2"/>
    <dgm:cxn modelId="{C52A1E5A-997F-4BA5-97BE-95A568382B97}" type="presParOf" srcId="{B33B1FBE-81AF-4364-8273-96662D3F1B55}" destId="{21DA908B-7165-479F-AD7F-FE2B59DE3C4B}" srcOrd="7" destOrd="0" presId="urn:microsoft.com/office/officeart/2005/8/layout/chevron2"/>
    <dgm:cxn modelId="{F9D81F2E-AFE6-449E-A4D9-7ABB439DA6F8}" type="presParOf" srcId="{B33B1FBE-81AF-4364-8273-96662D3F1B55}" destId="{4D622898-11B4-47D9-8EB7-EF4ECE01C090}" srcOrd="8" destOrd="0" presId="urn:microsoft.com/office/officeart/2005/8/layout/chevron2"/>
    <dgm:cxn modelId="{66690D33-112C-47DF-95FA-B35343759D84}" type="presParOf" srcId="{4D622898-11B4-47D9-8EB7-EF4ECE01C090}" destId="{750897E4-76B4-4B66-8D23-D0C313785A0E}" srcOrd="0" destOrd="0" presId="urn:microsoft.com/office/officeart/2005/8/layout/chevron2"/>
    <dgm:cxn modelId="{5A327378-5036-4120-99EF-35C514A3754F}" type="presParOf" srcId="{4D622898-11B4-47D9-8EB7-EF4ECE01C090}" destId="{7ABACD3A-D8E8-4B5E-9BCB-07EDED6EC2C2}" srcOrd="1" destOrd="0" presId="urn:microsoft.com/office/officeart/2005/8/layout/chevron2"/>
    <dgm:cxn modelId="{0357DE90-C11D-4F15-8C20-A28B1BEC80AC}" type="presParOf" srcId="{B33B1FBE-81AF-4364-8273-96662D3F1B55}" destId="{703E909E-9AEE-4373-BC8A-21D360CB19C5}" srcOrd="9" destOrd="0" presId="urn:microsoft.com/office/officeart/2005/8/layout/chevron2"/>
    <dgm:cxn modelId="{33A79E33-69BF-424E-8AD3-AE881D61D850}" type="presParOf" srcId="{B33B1FBE-81AF-4364-8273-96662D3F1B55}" destId="{AEBDCB16-EB2C-490B-BC61-3D2ED9BE7F2D}" srcOrd="10" destOrd="0" presId="urn:microsoft.com/office/officeart/2005/8/layout/chevron2"/>
    <dgm:cxn modelId="{2932BFBD-B90F-48F1-8B0A-88709B714142}" type="presParOf" srcId="{AEBDCB16-EB2C-490B-BC61-3D2ED9BE7F2D}" destId="{5B885575-5AA7-44AA-AD61-E32BF571FBDB}" srcOrd="0" destOrd="0" presId="urn:microsoft.com/office/officeart/2005/8/layout/chevron2"/>
    <dgm:cxn modelId="{195E8134-2A31-4E06-8C64-AFD8F28B37B9}" type="presParOf" srcId="{AEBDCB16-EB2C-490B-BC61-3D2ED9BE7F2D}" destId="{0F180E61-F1EE-457E-A2D1-3D0480EB971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C37978-C094-4066-A80C-D01A613C7FB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244EBD-BE10-4F57-9FE4-80E513303948}">
      <dgm:prSet phldrT="[Text]" custT="1"/>
      <dgm:spPr/>
      <dgm:t>
        <a:bodyPr/>
        <a:lstStyle/>
        <a:p>
          <a:r>
            <a:rPr lang="en-US" sz="2400" dirty="0"/>
            <a:t>1</a:t>
          </a:r>
        </a:p>
      </dgm:t>
    </dgm:pt>
    <dgm:pt modelId="{8E38DB5A-E563-4CB7-A449-DF00ACE380A2}" type="parTrans" cxnId="{188ADA7A-58B9-4A0F-A48C-523E6C088049}">
      <dgm:prSet/>
      <dgm:spPr/>
      <dgm:t>
        <a:bodyPr/>
        <a:lstStyle/>
        <a:p>
          <a:endParaRPr lang="en-US" sz="2400"/>
        </a:p>
      </dgm:t>
    </dgm:pt>
    <dgm:pt modelId="{C67E0BAB-09F9-472F-A45E-B5902E8D76A4}" type="sibTrans" cxnId="{188ADA7A-58B9-4A0F-A48C-523E6C088049}">
      <dgm:prSet/>
      <dgm:spPr/>
      <dgm:t>
        <a:bodyPr/>
        <a:lstStyle/>
        <a:p>
          <a:endParaRPr lang="en-US" sz="2400"/>
        </a:p>
      </dgm:t>
    </dgm:pt>
    <dgm:pt modelId="{2EA51E22-5304-4F86-8794-6B893D8A993B}">
      <dgm:prSet phldrT="[Text]" custT="1"/>
      <dgm:spPr/>
      <dgm:t>
        <a:bodyPr/>
        <a:lstStyle/>
        <a:p>
          <a:r>
            <a:rPr lang="en-US" sz="2400" dirty="0"/>
            <a:t>2</a:t>
          </a:r>
        </a:p>
      </dgm:t>
    </dgm:pt>
    <dgm:pt modelId="{4C51DF8F-8BB3-4B4A-B538-AA47D4795F00}" type="parTrans" cxnId="{7BC75467-C0A0-4229-9D97-9A01680A0448}">
      <dgm:prSet/>
      <dgm:spPr/>
      <dgm:t>
        <a:bodyPr/>
        <a:lstStyle/>
        <a:p>
          <a:endParaRPr lang="en-US" sz="2400"/>
        </a:p>
      </dgm:t>
    </dgm:pt>
    <dgm:pt modelId="{9F3633E6-9E30-4838-904B-F18C52D80A0B}" type="sibTrans" cxnId="{7BC75467-C0A0-4229-9D97-9A01680A0448}">
      <dgm:prSet/>
      <dgm:spPr/>
      <dgm:t>
        <a:bodyPr/>
        <a:lstStyle/>
        <a:p>
          <a:endParaRPr lang="en-US" sz="2400"/>
        </a:p>
      </dgm:t>
    </dgm:pt>
    <dgm:pt modelId="{A336DF21-AC1B-40A8-B78B-84EB855EA893}">
      <dgm:prSet phldrT="[Text]" custT="1"/>
      <dgm:spPr/>
      <dgm:t>
        <a:bodyPr/>
        <a:lstStyle/>
        <a:p>
          <a:r>
            <a:rPr lang="en-US" sz="2400" dirty="0"/>
            <a:t>3</a:t>
          </a:r>
        </a:p>
      </dgm:t>
    </dgm:pt>
    <dgm:pt modelId="{1570A5CA-07FD-4EC1-A2BF-C949D301D31D}" type="parTrans" cxnId="{C266ED7A-FD7C-491E-901F-3086C2E0D9E7}">
      <dgm:prSet/>
      <dgm:spPr/>
      <dgm:t>
        <a:bodyPr/>
        <a:lstStyle/>
        <a:p>
          <a:endParaRPr lang="en-US" sz="2400"/>
        </a:p>
      </dgm:t>
    </dgm:pt>
    <dgm:pt modelId="{1131EDE0-F2B8-4F3E-8A8C-5FE3F4768F4D}" type="sibTrans" cxnId="{C266ED7A-FD7C-491E-901F-3086C2E0D9E7}">
      <dgm:prSet/>
      <dgm:spPr/>
      <dgm:t>
        <a:bodyPr/>
        <a:lstStyle/>
        <a:p>
          <a:endParaRPr lang="en-US" sz="2400"/>
        </a:p>
      </dgm:t>
    </dgm:pt>
    <dgm:pt modelId="{98BA15DA-DC6E-4014-861B-748DF14A572D}">
      <dgm:prSet phldrT="[Text]" custT="1"/>
      <dgm:spPr/>
      <dgm:t>
        <a:bodyPr/>
        <a:lstStyle/>
        <a:p>
          <a:r>
            <a:rPr lang="en-US" sz="2400" dirty="0"/>
            <a:t>6</a:t>
          </a:r>
        </a:p>
      </dgm:t>
    </dgm:pt>
    <dgm:pt modelId="{2D0A47F0-7B79-4E6E-8321-7D89AA4EC0DD}" type="parTrans" cxnId="{2BBCCD81-DFF3-4311-A30D-F11E3BCA3400}">
      <dgm:prSet/>
      <dgm:spPr/>
      <dgm:t>
        <a:bodyPr/>
        <a:lstStyle/>
        <a:p>
          <a:endParaRPr lang="en-US" sz="2400"/>
        </a:p>
      </dgm:t>
    </dgm:pt>
    <dgm:pt modelId="{6BDFB5F9-14CE-4F2C-AB3A-72504D2723A5}" type="sibTrans" cxnId="{2BBCCD81-DFF3-4311-A30D-F11E3BCA3400}">
      <dgm:prSet/>
      <dgm:spPr/>
      <dgm:t>
        <a:bodyPr/>
        <a:lstStyle/>
        <a:p>
          <a:endParaRPr lang="en-US" sz="2400"/>
        </a:p>
      </dgm:t>
    </dgm:pt>
    <dgm:pt modelId="{8A1B4A23-CF0F-4D99-A5B7-46FE8FF93051}">
      <dgm:prSet phldrT="[Text]" custT="1"/>
      <dgm:spPr/>
      <dgm:t>
        <a:bodyPr/>
        <a:lstStyle/>
        <a:p>
          <a:r>
            <a:rPr lang="en-US" sz="2400" dirty="0"/>
            <a:t>4</a:t>
          </a:r>
        </a:p>
      </dgm:t>
    </dgm:pt>
    <dgm:pt modelId="{62422882-01AD-41E1-BAA1-4DCF2E907A39}" type="parTrans" cxnId="{EFA238B5-CC72-4629-9997-C7F12CCBBE76}">
      <dgm:prSet/>
      <dgm:spPr/>
      <dgm:t>
        <a:bodyPr/>
        <a:lstStyle/>
        <a:p>
          <a:endParaRPr lang="en-US" sz="2400"/>
        </a:p>
      </dgm:t>
    </dgm:pt>
    <dgm:pt modelId="{095ED3C7-8C5B-4408-A6F8-4F7C4B2573CB}" type="sibTrans" cxnId="{EFA238B5-CC72-4629-9997-C7F12CCBBE76}">
      <dgm:prSet/>
      <dgm:spPr/>
      <dgm:t>
        <a:bodyPr/>
        <a:lstStyle/>
        <a:p>
          <a:endParaRPr lang="en-US" sz="2400"/>
        </a:p>
      </dgm:t>
    </dgm:pt>
    <dgm:pt modelId="{449696F0-F02C-45E2-BD48-51508DB63281}">
      <dgm:prSet phldrT="[Text]" custT="1"/>
      <dgm:spPr/>
      <dgm:t>
        <a:bodyPr/>
        <a:lstStyle/>
        <a:p>
          <a:r>
            <a:rPr lang="en-US" sz="2400" dirty="0"/>
            <a:t>5</a:t>
          </a:r>
        </a:p>
      </dgm:t>
    </dgm:pt>
    <dgm:pt modelId="{A95E6510-5A76-43CB-8029-8739CD74031F}" type="parTrans" cxnId="{9E1F5C1A-D52F-4ACC-8ABD-577FA5839E57}">
      <dgm:prSet/>
      <dgm:spPr/>
      <dgm:t>
        <a:bodyPr/>
        <a:lstStyle/>
        <a:p>
          <a:endParaRPr lang="en-US" sz="2400"/>
        </a:p>
      </dgm:t>
    </dgm:pt>
    <dgm:pt modelId="{612FAAA3-114B-4A67-96C1-6B34D175CE13}" type="sibTrans" cxnId="{9E1F5C1A-D52F-4ACC-8ABD-577FA5839E57}">
      <dgm:prSet/>
      <dgm:spPr/>
      <dgm:t>
        <a:bodyPr/>
        <a:lstStyle/>
        <a:p>
          <a:endParaRPr lang="en-US" sz="2400"/>
        </a:p>
      </dgm:t>
    </dgm:pt>
    <dgm:pt modelId="{22E5F022-38B5-48D4-92A1-EBEFE24278B6}">
      <dgm:prSet custT="1"/>
      <dgm:spPr/>
      <dgm:t>
        <a:bodyPr/>
        <a:lstStyle/>
        <a:p>
          <a:r>
            <a:rPr lang="en-US" sz="2400" dirty="0"/>
            <a:t>Formulate the problem</a:t>
          </a:r>
        </a:p>
      </dgm:t>
    </dgm:pt>
    <dgm:pt modelId="{2270A152-1423-4F71-9F98-22C0AA6B07FF}" type="parTrans" cxnId="{3E657545-5420-4A06-8432-6EBCF67D50E9}">
      <dgm:prSet/>
      <dgm:spPr/>
      <dgm:t>
        <a:bodyPr/>
        <a:lstStyle/>
        <a:p>
          <a:endParaRPr lang="en-US" sz="2400"/>
        </a:p>
      </dgm:t>
    </dgm:pt>
    <dgm:pt modelId="{09D87F8A-7BA8-4B80-8590-9B93F45A7071}" type="sibTrans" cxnId="{3E657545-5420-4A06-8432-6EBCF67D50E9}">
      <dgm:prSet/>
      <dgm:spPr/>
      <dgm:t>
        <a:bodyPr/>
        <a:lstStyle/>
        <a:p>
          <a:endParaRPr lang="en-US" sz="2400"/>
        </a:p>
      </dgm:t>
    </dgm:pt>
    <dgm:pt modelId="{5FC48149-FA46-46A8-884A-5AF2F82064F1}">
      <dgm:prSet custT="1"/>
      <dgm:spPr/>
      <dgm:t>
        <a:bodyPr/>
        <a:lstStyle/>
        <a:p>
          <a:r>
            <a:rPr lang="en-US" sz="2400" dirty="0"/>
            <a:t>Select a distance measure</a:t>
          </a:r>
        </a:p>
      </dgm:t>
    </dgm:pt>
    <dgm:pt modelId="{BE7DB41A-1A31-4D9A-96BB-FB21B14BC852}" type="parTrans" cxnId="{8344C1FD-35C2-43B0-93CE-A353D1C4EF1F}">
      <dgm:prSet/>
      <dgm:spPr/>
      <dgm:t>
        <a:bodyPr/>
        <a:lstStyle/>
        <a:p>
          <a:endParaRPr lang="en-US" sz="2400"/>
        </a:p>
      </dgm:t>
    </dgm:pt>
    <dgm:pt modelId="{6806FD45-6D12-4795-82B2-767357B62679}" type="sibTrans" cxnId="{8344C1FD-35C2-43B0-93CE-A353D1C4EF1F}">
      <dgm:prSet/>
      <dgm:spPr/>
      <dgm:t>
        <a:bodyPr/>
        <a:lstStyle/>
        <a:p>
          <a:endParaRPr lang="en-US" sz="2400"/>
        </a:p>
      </dgm:t>
    </dgm:pt>
    <dgm:pt modelId="{04A131E2-94E9-40DF-8BD8-C65665921056}">
      <dgm:prSet custT="1"/>
      <dgm:spPr/>
      <dgm:t>
        <a:bodyPr/>
        <a:lstStyle/>
        <a:p>
          <a:r>
            <a:rPr lang="en-US" sz="2400" dirty="0"/>
            <a:t>Select a clustering procedure</a:t>
          </a:r>
        </a:p>
      </dgm:t>
    </dgm:pt>
    <dgm:pt modelId="{04B98DEF-9164-4266-B0E7-B5D13D33156F}" type="parTrans" cxnId="{01D8CF6E-6130-4130-90FC-56D4C787DCFD}">
      <dgm:prSet/>
      <dgm:spPr/>
      <dgm:t>
        <a:bodyPr/>
        <a:lstStyle/>
        <a:p>
          <a:endParaRPr lang="en-US" sz="2400"/>
        </a:p>
      </dgm:t>
    </dgm:pt>
    <dgm:pt modelId="{1ABDA13F-5BEE-4753-BE77-AE90445FF23F}" type="sibTrans" cxnId="{01D8CF6E-6130-4130-90FC-56D4C787DCFD}">
      <dgm:prSet/>
      <dgm:spPr/>
      <dgm:t>
        <a:bodyPr/>
        <a:lstStyle/>
        <a:p>
          <a:endParaRPr lang="en-US" sz="2400"/>
        </a:p>
      </dgm:t>
    </dgm:pt>
    <dgm:pt modelId="{B03EACBE-6CC6-479E-9BD1-9DB4B211A070}">
      <dgm:prSet custT="1"/>
      <dgm:spPr/>
      <dgm:t>
        <a:bodyPr/>
        <a:lstStyle/>
        <a:p>
          <a:r>
            <a:rPr lang="en-US" sz="2400" dirty="0"/>
            <a:t>Decide on the number of clusters</a:t>
          </a:r>
        </a:p>
      </dgm:t>
    </dgm:pt>
    <dgm:pt modelId="{162124F4-5744-4622-9622-53E02C628F18}" type="parTrans" cxnId="{2F877C27-5297-4F1B-AB53-6898AA890FC9}">
      <dgm:prSet/>
      <dgm:spPr/>
      <dgm:t>
        <a:bodyPr/>
        <a:lstStyle/>
        <a:p>
          <a:endParaRPr lang="en-US" sz="2400"/>
        </a:p>
      </dgm:t>
    </dgm:pt>
    <dgm:pt modelId="{118AC29D-BBCB-4254-B664-0E8AE1C53E67}" type="sibTrans" cxnId="{2F877C27-5297-4F1B-AB53-6898AA890FC9}">
      <dgm:prSet/>
      <dgm:spPr/>
      <dgm:t>
        <a:bodyPr/>
        <a:lstStyle/>
        <a:p>
          <a:endParaRPr lang="en-US" sz="2400"/>
        </a:p>
      </dgm:t>
    </dgm:pt>
    <dgm:pt modelId="{C579369D-BE49-4829-B350-8B1DDF4753BD}">
      <dgm:prSet custT="1"/>
      <dgm:spPr/>
      <dgm:t>
        <a:bodyPr/>
        <a:lstStyle/>
        <a:p>
          <a:r>
            <a:rPr lang="en-US" sz="2400" dirty="0"/>
            <a:t>Interpret and profile the clusters</a:t>
          </a:r>
        </a:p>
      </dgm:t>
    </dgm:pt>
    <dgm:pt modelId="{4F884F01-7450-4F41-A5A4-6D700373E85A}" type="parTrans" cxnId="{81EAE92C-4D8D-4E64-BA11-4B3D8F3E14B4}">
      <dgm:prSet/>
      <dgm:spPr/>
      <dgm:t>
        <a:bodyPr/>
        <a:lstStyle/>
        <a:p>
          <a:endParaRPr lang="en-US" sz="2400"/>
        </a:p>
      </dgm:t>
    </dgm:pt>
    <dgm:pt modelId="{AB67F96C-4091-458A-8E62-F04B1DF9BB1F}" type="sibTrans" cxnId="{81EAE92C-4D8D-4E64-BA11-4B3D8F3E14B4}">
      <dgm:prSet/>
      <dgm:spPr/>
      <dgm:t>
        <a:bodyPr/>
        <a:lstStyle/>
        <a:p>
          <a:endParaRPr lang="en-US" sz="2400"/>
        </a:p>
      </dgm:t>
    </dgm:pt>
    <dgm:pt modelId="{5534625F-B48A-4679-9996-1919AE3429E0}">
      <dgm:prSet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2400" dirty="0"/>
            <a:t>Assess the validity of the clustering</a:t>
          </a:r>
        </a:p>
      </dgm:t>
    </dgm:pt>
    <dgm:pt modelId="{2D985B84-2806-4108-9FDB-CB515D3516E8}" type="parTrans" cxnId="{D2F51DBC-EE17-4071-A4B2-06E5A21B6BE5}">
      <dgm:prSet/>
      <dgm:spPr/>
      <dgm:t>
        <a:bodyPr/>
        <a:lstStyle/>
        <a:p>
          <a:endParaRPr lang="en-US" sz="2400"/>
        </a:p>
      </dgm:t>
    </dgm:pt>
    <dgm:pt modelId="{48AE59FC-1F14-4096-8BD4-BF99EFBE0B46}" type="sibTrans" cxnId="{D2F51DBC-EE17-4071-A4B2-06E5A21B6BE5}">
      <dgm:prSet/>
      <dgm:spPr/>
      <dgm:t>
        <a:bodyPr/>
        <a:lstStyle/>
        <a:p>
          <a:endParaRPr lang="en-US" sz="2400"/>
        </a:p>
      </dgm:t>
    </dgm:pt>
    <dgm:pt modelId="{B33B1FBE-81AF-4364-8273-96662D3F1B55}" type="pres">
      <dgm:prSet presAssocID="{E7C37978-C094-4066-A80C-D01A613C7FBA}" presName="linearFlow" presStyleCnt="0">
        <dgm:presLayoutVars>
          <dgm:dir/>
          <dgm:animLvl val="lvl"/>
          <dgm:resizeHandles val="exact"/>
        </dgm:presLayoutVars>
      </dgm:prSet>
      <dgm:spPr/>
    </dgm:pt>
    <dgm:pt modelId="{8FC3A4E8-CD85-40D5-ADBF-9F3413D23A09}" type="pres">
      <dgm:prSet presAssocID="{12244EBD-BE10-4F57-9FE4-80E513303948}" presName="composite" presStyleCnt="0"/>
      <dgm:spPr/>
    </dgm:pt>
    <dgm:pt modelId="{665FC560-1EB4-4E5A-8541-8C893090E5EA}" type="pres">
      <dgm:prSet presAssocID="{12244EBD-BE10-4F57-9FE4-80E513303948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7656772D-9881-4D6A-988C-B0A045920E09}" type="pres">
      <dgm:prSet presAssocID="{12244EBD-BE10-4F57-9FE4-80E513303948}" presName="descendantText" presStyleLbl="alignAcc1" presStyleIdx="0" presStyleCnt="6">
        <dgm:presLayoutVars>
          <dgm:bulletEnabled val="1"/>
        </dgm:presLayoutVars>
      </dgm:prSet>
      <dgm:spPr/>
    </dgm:pt>
    <dgm:pt modelId="{60956C07-7EAC-4263-8579-AB4676E06D55}" type="pres">
      <dgm:prSet presAssocID="{C67E0BAB-09F9-472F-A45E-B5902E8D76A4}" presName="sp" presStyleCnt="0"/>
      <dgm:spPr/>
    </dgm:pt>
    <dgm:pt modelId="{061EAC82-6F7F-4F0B-BA27-65E7B4DA188B}" type="pres">
      <dgm:prSet presAssocID="{2EA51E22-5304-4F86-8794-6B893D8A993B}" presName="composite" presStyleCnt="0"/>
      <dgm:spPr/>
    </dgm:pt>
    <dgm:pt modelId="{C4D1A06A-90C6-4222-AECC-A12DF36ED864}" type="pres">
      <dgm:prSet presAssocID="{2EA51E22-5304-4F86-8794-6B893D8A993B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41A212EC-B094-4C14-A663-820F7996CC3D}" type="pres">
      <dgm:prSet presAssocID="{2EA51E22-5304-4F86-8794-6B893D8A993B}" presName="descendantText" presStyleLbl="alignAcc1" presStyleIdx="1" presStyleCnt="6">
        <dgm:presLayoutVars>
          <dgm:bulletEnabled val="1"/>
        </dgm:presLayoutVars>
      </dgm:prSet>
      <dgm:spPr/>
    </dgm:pt>
    <dgm:pt modelId="{F07CE698-C05A-4BA3-B001-8074E2AA4960}" type="pres">
      <dgm:prSet presAssocID="{9F3633E6-9E30-4838-904B-F18C52D80A0B}" presName="sp" presStyleCnt="0"/>
      <dgm:spPr/>
    </dgm:pt>
    <dgm:pt modelId="{94D6738F-A6DB-40B7-BE67-95BDFFB3398C}" type="pres">
      <dgm:prSet presAssocID="{A336DF21-AC1B-40A8-B78B-84EB855EA893}" presName="composite" presStyleCnt="0"/>
      <dgm:spPr/>
    </dgm:pt>
    <dgm:pt modelId="{E4234E85-57F9-4823-84C2-DBCD8B961EBF}" type="pres">
      <dgm:prSet presAssocID="{A336DF21-AC1B-40A8-B78B-84EB855EA893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9DDBD9AB-1994-4861-8C03-4537A8FEE629}" type="pres">
      <dgm:prSet presAssocID="{A336DF21-AC1B-40A8-B78B-84EB855EA893}" presName="descendantText" presStyleLbl="alignAcc1" presStyleIdx="2" presStyleCnt="6">
        <dgm:presLayoutVars>
          <dgm:bulletEnabled val="1"/>
        </dgm:presLayoutVars>
      </dgm:prSet>
      <dgm:spPr/>
    </dgm:pt>
    <dgm:pt modelId="{E3D73DFE-0D99-42B4-A47E-F903FF225B5E}" type="pres">
      <dgm:prSet presAssocID="{1131EDE0-F2B8-4F3E-8A8C-5FE3F4768F4D}" presName="sp" presStyleCnt="0"/>
      <dgm:spPr/>
    </dgm:pt>
    <dgm:pt modelId="{D4A4E0F9-B73D-41E0-95BB-E8C7CC7BDCA0}" type="pres">
      <dgm:prSet presAssocID="{8A1B4A23-CF0F-4D99-A5B7-46FE8FF93051}" presName="composite" presStyleCnt="0"/>
      <dgm:spPr/>
    </dgm:pt>
    <dgm:pt modelId="{2EB14039-E1B7-40E4-85D1-EBAB24BBCF41}" type="pres">
      <dgm:prSet presAssocID="{8A1B4A23-CF0F-4D99-A5B7-46FE8FF93051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37015891-BCB7-455A-B210-D1DE5FDA5A57}" type="pres">
      <dgm:prSet presAssocID="{8A1B4A23-CF0F-4D99-A5B7-46FE8FF93051}" presName="descendantText" presStyleLbl="alignAcc1" presStyleIdx="3" presStyleCnt="6">
        <dgm:presLayoutVars>
          <dgm:bulletEnabled val="1"/>
        </dgm:presLayoutVars>
      </dgm:prSet>
      <dgm:spPr/>
    </dgm:pt>
    <dgm:pt modelId="{21DA908B-7165-479F-AD7F-FE2B59DE3C4B}" type="pres">
      <dgm:prSet presAssocID="{095ED3C7-8C5B-4408-A6F8-4F7C4B2573CB}" presName="sp" presStyleCnt="0"/>
      <dgm:spPr/>
    </dgm:pt>
    <dgm:pt modelId="{4D622898-11B4-47D9-8EB7-EF4ECE01C090}" type="pres">
      <dgm:prSet presAssocID="{449696F0-F02C-45E2-BD48-51508DB63281}" presName="composite" presStyleCnt="0"/>
      <dgm:spPr/>
    </dgm:pt>
    <dgm:pt modelId="{750897E4-76B4-4B66-8D23-D0C313785A0E}" type="pres">
      <dgm:prSet presAssocID="{449696F0-F02C-45E2-BD48-51508DB63281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7ABACD3A-D8E8-4B5E-9BCB-07EDED6EC2C2}" type="pres">
      <dgm:prSet presAssocID="{449696F0-F02C-45E2-BD48-51508DB63281}" presName="descendantText" presStyleLbl="alignAcc1" presStyleIdx="4" presStyleCnt="6">
        <dgm:presLayoutVars>
          <dgm:bulletEnabled val="1"/>
        </dgm:presLayoutVars>
      </dgm:prSet>
      <dgm:spPr/>
    </dgm:pt>
    <dgm:pt modelId="{703E909E-9AEE-4373-BC8A-21D360CB19C5}" type="pres">
      <dgm:prSet presAssocID="{612FAAA3-114B-4A67-96C1-6B34D175CE13}" presName="sp" presStyleCnt="0"/>
      <dgm:spPr/>
    </dgm:pt>
    <dgm:pt modelId="{AEBDCB16-EB2C-490B-BC61-3D2ED9BE7F2D}" type="pres">
      <dgm:prSet presAssocID="{98BA15DA-DC6E-4014-861B-748DF14A572D}" presName="composite" presStyleCnt="0"/>
      <dgm:spPr/>
    </dgm:pt>
    <dgm:pt modelId="{5B885575-5AA7-44AA-AD61-E32BF571FBDB}" type="pres">
      <dgm:prSet presAssocID="{98BA15DA-DC6E-4014-861B-748DF14A572D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0F180E61-F1EE-457E-A2D1-3D0480EB971E}" type="pres">
      <dgm:prSet presAssocID="{98BA15DA-DC6E-4014-861B-748DF14A572D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6913FC01-573F-4FB1-B7CC-98C6FED3C526}" type="presOf" srcId="{04A131E2-94E9-40DF-8BD8-C65665921056}" destId="{9DDBD9AB-1994-4861-8C03-4537A8FEE629}" srcOrd="0" destOrd="0" presId="urn:microsoft.com/office/officeart/2005/8/layout/chevron2"/>
    <dgm:cxn modelId="{CF5E7302-6E22-464E-8ECC-0F22F98CC482}" type="presOf" srcId="{E7C37978-C094-4066-A80C-D01A613C7FBA}" destId="{B33B1FBE-81AF-4364-8273-96662D3F1B55}" srcOrd="0" destOrd="0" presId="urn:microsoft.com/office/officeart/2005/8/layout/chevron2"/>
    <dgm:cxn modelId="{9E1F5C1A-D52F-4ACC-8ABD-577FA5839E57}" srcId="{E7C37978-C094-4066-A80C-D01A613C7FBA}" destId="{449696F0-F02C-45E2-BD48-51508DB63281}" srcOrd="4" destOrd="0" parTransId="{A95E6510-5A76-43CB-8029-8739CD74031F}" sibTransId="{612FAAA3-114B-4A67-96C1-6B34D175CE13}"/>
    <dgm:cxn modelId="{4156C125-CAD9-4D47-BE8C-3B4FC7117EEF}" type="presOf" srcId="{5FC48149-FA46-46A8-884A-5AF2F82064F1}" destId="{41A212EC-B094-4C14-A663-820F7996CC3D}" srcOrd="0" destOrd="0" presId="urn:microsoft.com/office/officeart/2005/8/layout/chevron2"/>
    <dgm:cxn modelId="{2F877C27-5297-4F1B-AB53-6898AA890FC9}" srcId="{8A1B4A23-CF0F-4D99-A5B7-46FE8FF93051}" destId="{B03EACBE-6CC6-479E-9BD1-9DB4B211A070}" srcOrd="0" destOrd="0" parTransId="{162124F4-5744-4622-9622-53E02C628F18}" sibTransId="{118AC29D-BBCB-4254-B664-0E8AE1C53E67}"/>
    <dgm:cxn modelId="{81EAE92C-4D8D-4E64-BA11-4B3D8F3E14B4}" srcId="{449696F0-F02C-45E2-BD48-51508DB63281}" destId="{C579369D-BE49-4829-B350-8B1DDF4753BD}" srcOrd="0" destOrd="0" parTransId="{4F884F01-7450-4F41-A5A4-6D700373E85A}" sibTransId="{AB67F96C-4091-458A-8E62-F04B1DF9BB1F}"/>
    <dgm:cxn modelId="{31520D38-3DA7-4446-9057-A556E75B473A}" type="presOf" srcId="{5534625F-B48A-4679-9996-1919AE3429E0}" destId="{0F180E61-F1EE-457E-A2D1-3D0480EB971E}" srcOrd="0" destOrd="0" presId="urn:microsoft.com/office/officeart/2005/8/layout/chevron2"/>
    <dgm:cxn modelId="{E284E75C-56BD-49FC-A7AE-792CB8ED67BB}" type="presOf" srcId="{A336DF21-AC1B-40A8-B78B-84EB855EA893}" destId="{E4234E85-57F9-4823-84C2-DBCD8B961EBF}" srcOrd="0" destOrd="0" presId="urn:microsoft.com/office/officeart/2005/8/layout/chevron2"/>
    <dgm:cxn modelId="{B2CE3C60-08BA-420C-8D1A-A4F15DBCD158}" type="presOf" srcId="{449696F0-F02C-45E2-BD48-51508DB63281}" destId="{750897E4-76B4-4B66-8D23-D0C313785A0E}" srcOrd="0" destOrd="0" presId="urn:microsoft.com/office/officeart/2005/8/layout/chevron2"/>
    <dgm:cxn modelId="{3E657545-5420-4A06-8432-6EBCF67D50E9}" srcId="{12244EBD-BE10-4F57-9FE4-80E513303948}" destId="{22E5F022-38B5-48D4-92A1-EBEFE24278B6}" srcOrd="0" destOrd="0" parTransId="{2270A152-1423-4F71-9F98-22C0AA6B07FF}" sibTransId="{09D87F8A-7BA8-4B80-8590-9B93F45A7071}"/>
    <dgm:cxn modelId="{7BC75467-C0A0-4229-9D97-9A01680A0448}" srcId="{E7C37978-C094-4066-A80C-D01A613C7FBA}" destId="{2EA51E22-5304-4F86-8794-6B893D8A993B}" srcOrd="1" destOrd="0" parTransId="{4C51DF8F-8BB3-4B4A-B538-AA47D4795F00}" sibTransId="{9F3633E6-9E30-4838-904B-F18C52D80A0B}"/>
    <dgm:cxn modelId="{01D8CF6E-6130-4130-90FC-56D4C787DCFD}" srcId="{A336DF21-AC1B-40A8-B78B-84EB855EA893}" destId="{04A131E2-94E9-40DF-8BD8-C65665921056}" srcOrd="0" destOrd="0" parTransId="{04B98DEF-9164-4266-B0E7-B5D13D33156F}" sibTransId="{1ABDA13F-5BEE-4753-BE77-AE90445FF23F}"/>
    <dgm:cxn modelId="{9F3AC271-22ED-42B7-8DAC-FB27184303CC}" type="presOf" srcId="{8A1B4A23-CF0F-4D99-A5B7-46FE8FF93051}" destId="{2EB14039-E1B7-40E4-85D1-EBAB24BBCF41}" srcOrd="0" destOrd="0" presId="urn:microsoft.com/office/officeart/2005/8/layout/chevron2"/>
    <dgm:cxn modelId="{188ADA7A-58B9-4A0F-A48C-523E6C088049}" srcId="{E7C37978-C094-4066-A80C-D01A613C7FBA}" destId="{12244EBD-BE10-4F57-9FE4-80E513303948}" srcOrd="0" destOrd="0" parTransId="{8E38DB5A-E563-4CB7-A449-DF00ACE380A2}" sibTransId="{C67E0BAB-09F9-472F-A45E-B5902E8D76A4}"/>
    <dgm:cxn modelId="{C266ED7A-FD7C-491E-901F-3086C2E0D9E7}" srcId="{E7C37978-C094-4066-A80C-D01A613C7FBA}" destId="{A336DF21-AC1B-40A8-B78B-84EB855EA893}" srcOrd="2" destOrd="0" parTransId="{1570A5CA-07FD-4EC1-A2BF-C949D301D31D}" sibTransId="{1131EDE0-F2B8-4F3E-8A8C-5FE3F4768F4D}"/>
    <dgm:cxn modelId="{2BBCCD81-DFF3-4311-A30D-F11E3BCA3400}" srcId="{E7C37978-C094-4066-A80C-D01A613C7FBA}" destId="{98BA15DA-DC6E-4014-861B-748DF14A572D}" srcOrd="5" destOrd="0" parTransId="{2D0A47F0-7B79-4E6E-8321-7D89AA4EC0DD}" sibTransId="{6BDFB5F9-14CE-4F2C-AB3A-72504D2723A5}"/>
    <dgm:cxn modelId="{CEA87488-19A6-45AF-9C1D-9A3D0A028A33}" type="presOf" srcId="{C579369D-BE49-4829-B350-8B1DDF4753BD}" destId="{7ABACD3A-D8E8-4B5E-9BCB-07EDED6EC2C2}" srcOrd="0" destOrd="0" presId="urn:microsoft.com/office/officeart/2005/8/layout/chevron2"/>
    <dgm:cxn modelId="{BAFB37AC-9D2E-462A-B5BA-5B24D24DFE42}" type="presOf" srcId="{22E5F022-38B5-48D4-92A1-EBEFE24278B6}" destId="{7656772D-9881-4D6A-988C-B0A045920E09}" srcOrd="0" destOrd="0" presId="urn:microsoft.com/office/officeart/2005/8/layout/chevron2"/>
    <dgm:cxn modelId="{EFA238B5-CC72-4629-9997-C7F12CCBBE76}" srcId="{E7C37978-C094-4066-A80C-D01A613C7FBA}" destId="{8A1B4A23-CF0F-4D99-A5B7-46FE8FF93051}" srcOrd="3" destOrd="0" parTransId="{62422882-01AD-41E1-BAA1-4DCF2E907A39}" sibTransId="{095ED3C7-8C5B-4408-A6F8-4F7C4B2573CB}"/>
    <dgm:cxn modelId="{D2F51DBC-EE17-4071-A4B2-06E5A21B6BE5}" srcId="{98BA15DA-DC6E-4014-861B-748DF14A572D}" destId="{5534625F-B48A-4679-9996-1919AE3429E0}" srcOrd="0" destOrd="0" parTransId="{2D985B84-2806-4108-9FDB-CB515D3516E8}" sibTransId="{48AE59FC-1F14-4096-8BD4-BF99EFBE0B46}"/>
    <dgm:cxn modelId="{2DF098CC-577A-4EC2-943B-7B110192A807}" type="presOf" srcId="{12244EBD-BE10-4F57-9FE4-80E513303948}" destId="{665FC560-1EB4-4E5A-8541-8C893090E5EA}" srcOrd="0" destOrd="0" presId="urn:microsoft.com/office/officeart/2005/8/layout/chevron2"/>
    <dgm:cxn modelId="{679E7BD2-80FF-4765-8F6F-D8EBC26D6DBB}" type="presOf" srcId="{98BA15DA-DC6E-4014-861B-748DF14A572D}" destId="{5B885575-5AA7-44AA-AD61-E32BF571FBDB}" srcOrd="0" destOrd="0" presId="urn:microsoft.com/office/officeart/2005/8/layout/chevron2"/>
    <dgm:cxn modelId="{B6DC63DC-6802-4A12-8015-0076E238EFBB}" type="presOf" srcId="{B03EACBE-6CC6-479E-9BD1-9DB4B211A070}" destId="{37015891-BCB7-455A-B210-D1DE5FDA5A57}" srcOrd="0" destOrd="0" presId="urn:microsoft.com/office/officeart/2005/8/layout/chevron2"/>
    <dgm:cxn modelId="{39CA3DF9-8402-46B4-9341-FF2EF65074A5}" type="presOf" srcId="{2EA51E22-5304-4F86-8794-6B893D8A993B}" destId="{C4D1A06A-90C6-4222-AECC-A12DF36ED864}" srcOrd="0" destOrd="0" presId="urn:microsoft.com/office/officeart/2005/8/layout/chevron2"/>
    <dgm:cxn modelId="{8344C1FD-35C2-43B0-93CE-A353D1C4EF1F}" srcId="{2EA51E22-5304-4F86-8794-6B893D8A993B}" destId="{5FC48149-FA46-46A8-884A-5AF2F82064F1}" srcOrd="0" destOrd="0" parTransId="{BE7DB41A-1A31-4D9A-96BB-FB21B14BC852}" sibTransId="{6806FD45-6D12-4795-82B2-767357B62679}"/>
    <dgm:cxn modelId="{60741DCE-B429-4EF5-BBBD-BAAE3A79CF6F}" type="presParOf" srcId="{B33B1FBE-81AF-4364-8273-96662D3F1B55}" destId="{8FC3A4E8-CD85-40D5-ADBF-9F3413D23A09}" srcOrd="0" destOrd="0" presId="urn:microsoft.com/office/officeart/2005/8/layout/chevron2"/>
    <dgm:cxn modelId="{84C561B5-FE1B-4F70-BF9D-A86D3072E87A}" type="presParOf" srcId="{8FC3A4E8-CD85-40D5-ADBF-9F3413D23A09}" destId="{665FC560-1EB4-4E5A-8541-8C893090E5EA}" srcOrd="0" destOrd="0" presId="urn:microsoft.com/office/officeart/2005/8/layout/chevron2"/>
    <dgm:cxn modelId="{01664A28-F77E-4D01-AF1C-D1287A533B27}" type="presParOf" srcId="{8FC3A4E8-CD85-40D5-ADBF-9F3413D23A09}" destId="{7656772D-9881-4D6A-988C-B0A045920E09}" srcOrd="1" destOrd="0" presId="urn:microsoft.com/office/officeart/2005/8/layout/chevron2"/>
    <dgm:cxn modelId="{14A187E9-D3F4-4721-AEE8-A40AD903B5ED}" type="presParOf" srcId="{B33B1FBE-81AF-4364-8273-96662D3F1B55}" destId="{60956C07-7EAC-4263-8579-AB4676E06D55}" srcOrd="1" destOrd="0" presId="urn:microsoft.com/office/officeart/2005/8/layout/chevron2"/>
    <dgm:cxn modelId="{190B4547-EBD6-4127-94B7-B3EBE5CB20FD}" type="presParOf" srcId="{B33B1FBE-81AF-4364-8273-96662D3F1B55}" destId="{061EAC82-6F7F-4F0B-BA27-65E7B4DA188B}" srcOrd="2" destOrd="0" presId="urn:microsoft.com/office/officeart/2005/8/layout/chevron2"/>
    <dgm:cxn modelId="{BBD8763C-06BB-40FC-B0A8-4B692ACA1222}" type="presParOf" srcId="{061EAC82-6F7F-4F0B-BA27-65E7B4DA188B}" destId="{C4D1A06A-90C6-4222-AECC-A12DF36ED864}" srcOrd="0" destOrd="0" presId="urn:microsoft.com/office/officeart/2005/8/layout/chevron2"/>
    <dgm:cxn modelId="{C0210A40-8C76-4F17-B30A-801EA9572C41}" type="presParOf" srcId="{061EAC82-6F7F-4F0B-BA27-65E7B4DA188B}" destId="{41A212EC-B094-4C14-A663-820F7996CC3D}" srcOrd="1" destOrd="0" presId="urn:microsoft.com/office/officeart/2005/8/layout/chevron2"/>
    <dgm:cxn modelId="{A7B8ABAA-E059-4FFB-9B66-D1BC147F0F56}" type="presParOf" srcId="{B33B1FBE-81AF-4364-8273-96662D3F1B55}" destId="{F07CE698-C05A-4BA3-B001-8074E2AA4960}" srcOrd="3" destOrd="0" presId="urn:microsoft.com/office/officeart/2005/8/layout/chevron2"/>
    <dgm:cxn modelId="{E6AD9944-4B45-41E6-9E0D-8A2286911CBE}" type="presParOf" srcId="{B33B1FBE-81AF-4364-8273-96662D3F1B55}" destId="{94D6738F-A6DB-40B7-BE67-95BDFFB3398C}" srcOrd="4" destOrd="0" presId="urn:microsoft.com/office/officeart/2005/8/layout/chevron2"/>
    <dgm:cxn modelId="{E01FCB1B-DDC9-499E-8E7D-010A2CF36EE4}" type="presParOf" srcId="{94D6738F-A6DB-40B7-BE67-95BDFFB3398C}" destId="{E4234E85-57F9-4823-84C2-DBCD8B961EBF}" srcOrd="0" destOrd="0" presId="urn:microsoft.com/office/officeart/2005/8/layout/chevron2"/>
    <dgm:cxn modelId="{60BBA05A-6FDD-47CB-B4D0-6E707070B035}" type="presParOf" srcId="{94D6738F-A6DB-40B7-BE67-95BDFFB3398C}" destId="{9DDBD9AB-1994-4861-8C03-4537A8FEE629}" srcOrd="1" destOrd="0" presId="urn:microsoft.com/office/officeart/2005/8/layout/chevron2"/>
    <dgm:cxn modelId="{23DC7090-127E-44ED-BB10-CC9998B765E4}" type="presParOf" srcId="{B33B1FBE-81AF-4364-8273-96662D3F1B55}" destId="{E3D73DFE-0D99-42B4-A47E-F903FF225B5E}" srcOrd="5" destOrd="0" presId="urn:microsoft.com/office/officeart/2005/8/layout/chevron2"/>
    <dgm:cxn modelId="{C2D237EA-D331-4B90-A4F5-04D578D14436}" type="presParOf" srcId="{B33B1FBE-81AF-4364-8273-96662D3F1B55}" destId="{D4A4E0F9-B73D-41E0-95BB-E8C7CC7BDCA0}" srcOrd="6" destOrd="0" presId="urn:microsoft.com/office/officeart/2005/8/layout/chevron2"/>
    <dgm:cxn modelId="{8AB42028-9BBD-471E-A350-87FFB562695F}" type="presParOf" srcId="{D4A4E0F9-B73D-41E0-95BB-E8C7CC7BDCA0}" destId="{2EB14039-E1B7-40E4-85D1-EBAB24BBCF41}" srcOrd="0" destOrd="0" presId="urn:microsoft.com/office/officeart/2005/8/layout/chevron2"/>
    <dgm:cxn modelId="{73A903D0-9BFB-4930-8C9A-4BD1AE940AB7}" type="presParOf" srcId="{D4A4E0F9-B73D-41E0-95BB-E8C7CC7BDCA0}" destId="{37015891-BCB7-455A-B210-D1DE5FDA5A57}" srcOrd="1" destOrd="0" presId="urn:microsoft.com/office/officeart/2005/8/layout/chevron2"/>
    <dgm:cxn modelId="{442634B4-D961-424B-9EC6-F1F6FC081B21}" type="presParOf" srcId="{B33B1FBE-81AF-4364-8273-96662D3F1B55}" destId="{21DA908B-7165-479F-AD7F-FE2B59DE3C4B}" srcOrd="7" destOrd="0" presId="urn:microsoft.com/office/officeart/2005/8/layout/chevron2"/>
    <dgm:cxn modelId="{7DD41576-8B1C-4BC1-9320-1D9C8176F601}" type="presParOf" srcId="{B33B1FBE-81AF-4364-8273-96662D3F1B55}" destId="{4D622898-11B4-47D9-8EB7-EF4ECE01C090}" srcOrd="8" destOrd="0" presId="urn:microsoft.com/office/officeart/2005/8/layout/chevron2"/>
    <dgm:cxn modelId="{27D92E1F-42B4-48FA-A56A-AAA84E97FA56}" type="presParOf" srcId="{4D622898-11B4-47D9-8EB7-EF4ECE01C090}" destId="{750897E4-76B4-4B66-8D23-D0C313785A0E}" srcOrd="0" destOrd="0" presId="urn:microsoft.com/office/officeart/2005/8/layout/chevron2"/>
    <dgm:cxn modelId="{0A12866F-C724-4D88-B955-A7C511ACDBD4}" type="presParOf" srcId="{4D622898-11B4-47D9-8EB7-EF4ECE01C090}" destId="{7ABACD3A-D8E8-4B5E-9BCB-07EDED6EC2C2}" srcOrd="1" destOrd="0" presId="urn:microsoft.com/office/officeart/2005/8/layout/chevron2"/>
    <dgm:cxn modelId="{106B7477-4741-42E6-A675-8D56F3E02784}" type="presParOf" srcId="{B33B1FBE-81AF-4364-8273-96662D3F1B55}" destId="{703E909E-9AEE-4373-BC8A-21D360CB19C5}" srcOrd="9" destOrd="0" presId="urn:microsoft.com/office/officeart/2005/8/layout/chevron2"/>
    <dgm:cxn modelId="{299561B1-21F3-48A5-B415-F3CD232FB410}" type="presParOf" srcId="{B33B1FBE-81AF-4364-8273-96662D3F1B55}" destId="{AEBDCB16-EB2C-490B-BC61-3D2ED9BE7F2D}" srcOrd="10" destOrd="0" presId="urn:microsoft.com/office/officeart/2005/8/layout/chevron2"/>
    <dgm:cxn modelId="{671698A1-03CF-49FA-B32F-7F59DD912EA6}" type="presParOf" srcId="{AEBDCB16-EB2C-490B-BC61-3D2ED9BE7F2D}" destId="{5B885575-5AA7-44AA-AD61-E32BF571FBDB}" srcOrd="0" destOrd="0" presId="urn:microsoft.com/office/officeart/2005/8/layout/chevron2"/>
    <dgm:cxn modelId="{63797E8C-A22A-4863-A867-2B5DF5594328}" type="presParOf" srcId="{AEBDCB16-EB2C-490B-BC61-3D2ED9BE7F2D}" destId="{0F180E61-F1EE-457E-A2D1-3D0480EB971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B9BEC0-66EA-4CF3-A2AB-256A257BFE4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71C34E3-A96B-472A-B91C-29EDEAD41082}">
      <dgm:prSet phldrT="[Text]" custT="1"/>
      <dgm:spPr/>
      <dgm:t>
        <a:bodyPr/>
        <a:lstStyle/>
        <a:p>
          <a:r>
            <a:rPr lang="en-US" altLang="en-US" sz="2800" dirty="0">
              <a:effectLst/>
              <a:latin typeface="+mn-lt"/>
            </a:rPr>
            <a:t>is descriptive</a:t>
          </a:r>
          <a:endParaRPr lang="en-GB" sz="2800" dirty="0">
            <a:effectLst/>
            <a:latin typeface="+mn-lt"/>
          </a:endParaRPr>
        </a:p>
      </dgm:t>
    </dgm:pt>
    <dgm:pt modelId="{9025762B-A7F0-496E-98B3-7CDEF4165419}" type="parTrans" cxnId="{0C97A0BE-E186-49F0-8794-76DF9681A77B}">
      <dgm:prSet/>
      <dgm:spPr/>
      <dgm:t>
        <a:bodyPr/>
        <a:lstStyle/>
        <a:p>
          <a:endParaRPr lang="en-GB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7F645A36-1800-4543-9455-3F1897C5D27F}" type="sibTrans" cxnId="{0C97A0BE-E186-49F0-8794-76DF9681A77B}">
      <dgm:prSet/>
      <dgm:spPr/>
      <dgm:t>
        <a:bodyPr/>
        <a:lstStyle/>
        <a:p>
          <a:endParaRPr lang="en-GB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0EA0DF-0D56-4484-86B5-C6402BA4FDF4}">
      <dgm:prSet custT="1"/>
      <dgm:spPr/>
      <dgm:t>
        <a:bodyPr/>
        <a:lstStyle/>
        <a:p>
          <a:r>
            <a:rPr lang="en-US" altLang="en-US" sz="2800" dirty="0">
              <a:effectLst/>
              <a:latin typeface="+mn-lt"/>
            </a:rPr>
            <a:t>is totally dependent upon the variables used</a:t>
          </a:r>
        </a:p>
      </dgm:t>
    </dgm:pt>
    <dgm:pt modelId="{305DD0F5-421D-411E-88EE-FCE8FC48CDCD}" type="parTrans" cxnId="{97B4C2D9-601D-46CC-8016-26211909526A}">
      <dgm:prSet/>
      <dgm:spPr/>
      <dgm:t>
        <a:bodyPr/>
        <a:lstStyle/>
        <a:p>
          <a:endParaRPr lang="en-GB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647DFBB-2E1F-48C6-8BDB-7CC632149268}" type="sibTrans" cxnId="{97B4C2D9-601D-46CC-8016-26211909526A}">
      <dgm:prSet/>
      <dgm:spPr/>
      <dgm:t>
        <a:bodyPr/>
        <a:lstStyle/>
        <a:p>
          <a:endParaRPr lang="en-GB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21F55D1-9E18-4675-ABF6-2AFB17571010}">
      <dgm:prSet phldrT="[Text]" custT="1"/>
      <dgm:spPr/>
      <dgm:t>
        <a:bodyPr/>
        <a:lstStyle/>
        <a:p>
          <a:r>
            <a:rPr lang="en-US" altLang="en-US" sz="2800" dirty="0">
              <a:effectLst/>
              <a:latin typeface="+mn-lt"/>
            </a:rPr>
            <a:t>will always create clusters</a:t>
          </a:r>
          <a:endParaRPr lang="en-GB" sz="2800" dirty="0">
            <a:effectLst/>
            <a:latin typeface="+mn-lt"/>
          </a:endParaRPr>
        </a:p>
      </dgm:t>
    </dgm:pt>
    <dgm:pt modelId="{018B77A3-C7C5-4A4C-A35B-A896A702D95E}" type="parTrans" cxnId="{4C5A3380-9E01-41FE-B804-413EFA8DC0BF}">
      <dgm:prSet/>
      <dgm:spPr/>
      <dgm:t>
        <a:bodyPr/>
        <a:lstStyle/>
        <a:p>
          <a:endParaRPr lang="en-GB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DA741D7-A4F2-417B-B221-D6B649EF72DA}" type="sibTrans" cxnId="{4C5A3380-9E01-41FE-B804-413EFA8DC0BF}">
      <dgm:prSet/>
      <dgm:spPr/>
      <dgm:t>
        <a:bodyPr/>
        <a:lstStyle/>
        <a:p>
          <a:endParaRPr lang="en-GB" sz="24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8419BE-F124-4AF1-8A31-BC86A7FD647A}" type="pres">
      <dgm:prSet presAssocID="{17B9BEC0-66EA-4CF3-A2AB-256A257BFE48}" presName="linear" presStyleCnt="0">
        <dgm:presLayoutVars>
          <dgm:dir/>
          <dgm:animLvl val="lvl"/>
          <dgm:resizeHandles val="exact"/>
        </dgm:presLayoutVars>
      </dgm:prSet>
      <dgm:spPr/>
    </dgm:pt>
    <dgm:pt modelId="{851B542F-36B7-40B8-9FE9-69D39A433A1E}" type="pres">
      <dgm:prSet presAssocID="{E71C34E3-A96B-472A-B91C-29EDEAD41082}" presName="parentLin" presStyleCnt="0"/>
      <dgm:spPr/>
    </dgm:pt>
    <dgm:pt modelId="{7D58D85F-E5ED-4F8D-ACCA-4CBFAAB184C3}" type="pres">
      <dgm:prSet presAssocID="{E71C34E3-A96B-472A-B91C-29EDEAD41082}" presName="parentLeftMargin" presStyleLbl="node1" presStyleIdx="0" presStyleCnt="3"/>
      <dgm:spPr/>
    </dgm:pt>
    <dgm:pt modelId="{F76BABCD-DDB4-4295-9D45-BB48AD59ED38}" type="pres">
      <dgm:prSet presAssocID="{E71C34E3-A96B-472A-B91C-29EDEAD4108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8351370-A1AF-4126-A4E1-F86E55FC94D6}" type="pres">
      <dgm:prSet presAssocID="{E71C34E3-A96B-472A-B91C-29EDEAD41082}" presName="negativeSpace" presStyleCnt="0"/>
      <dgm:spPr/>
    </dgm:pt>
    <dgm:pt modelId="{DD0EDA5D-C3F5-41D8-B185-3CDC6E962FFF}" type="pres">
      <dgm:prSet presAssocID="{E71C34E3-A96B-472A-B91C-29EDEAD41082}" presName="childText" presStyleLbl="conFgAcc1" presStyleIdx="0" presStyleCnt="3">
        <dgm:presLayoutVars>
          <dgm:bulletEnabled val="1"/>
        </dgm:presLayoutVars>
      </dgm:prSet>
      <dgm:spPr/>
    </dgm:pt>
    <dgm:pt modelId="{0A4F439C-638C-419B-B3C2-63BC52A3AA5C}" type="pres">
      <dgm:prSet presAssocID="{7F645A36-1800-4543-9455-3F1897C5D27F}" presName="spaceBetweenRectangles" presStyleCnt="0"/>
      <dgm:spPr/>
    </dgm:pt>
    <dgm:pt modelId="{192F6DF6-5EAF-429C-B396-B4F2E3131172}" type="pres">
      <dgm:prSet presAssocID="{921F55D1-9E18-4675-ABF6-2AFB17571010}" presName="parentLin" presStyleCnt="0"/>
      <dgm:spPr/>
    </dgm:pt>
    <dgm:pt modelId="{4AD3E8D5-B124-4644-BB4E-E99118B2189B}" type="pres">
      <dgm:prSet presAssocID="{921F55D1-9E18-4675-ABF6-2AFB17571010}" presName="parentLeftMargin" presStyleLbl="node1" presStyleIdx="0" presStyleCnt="3"/>
      <dgm:spPr/>
    </dgm:pt>
    <dgm:pt modelId="{4F33EC80-4C5E-4947-850B-DF7C5BB8FAA6}" type="pres">
      <dgm:prSet presAssocID="{921F55D1-9E18-4675-ABF6-2AFB175710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7C1886-CA7B-4D9A-821C-AC9E1FC771B1}" type="pres">
      <dgm:prSet presAssocID="{921F55D1-9E18-4675-ABF6-2AFB17571010}" presName="negativeSpace" presStyleCnt="0"/>
      <dgm:spPr/>
    </dgm:pt>
    <dgm:pt modelId="{B519C8CA-ACC8-4B51-B25B-B79C3CB1730D}" type="pres">
      <dgm:prSet presAssocID="{921F55D1-9E18-4675-ABF6-2AFB17571010}" presName="childText" presStyleLbl="conFgAcc1" presStyleIdx="1" presStyleCnt="3">
        <dgm:presLayoutVars>
          <dgm:bulletEnabled val="1"/>
        </dgm:presLayoutVars>
      </dgm:prSet>
      <dgm:spPr/>
    </dgm:pt>
    <dgm:pt modelId="{1683122A-A087-45EB-BE24-E9814D65AE56}" type="pres">
      <dgm:prSet presAssocID="{8DA741D7-A4F2-417B-B221-D6B649EF72DA}" presName="spaceBetweenRectangles" presStyleCnt="0"/>
      <dgm:spPr/>
    </dgm:pt>
    <dgm:pt modelId="{FE5E4A24-4180-4BAA-BDC2-32ECE84AD215}" type="pres">
      <dgm:prSet presAssocID="{A40EA0DF-0D56-4484-86B5-C6402BA4FDF4}" presName="parentLin" presStyleCnt="0"/>
      <dgm:spPr/>
    </dgm:pt>
    <dgm:pt modelId="{0FA4E35D-539D-4C0F-848E-6D2D9C6308B4}" type="pres">
      <dgm:prSet presAssocID="{A40EA0DF-0D56-4484-86B5-C6402BA4FDF4}" presName="parentLeftMargin" presStyleLbl="node1" presStyleIdx="1" presStyleCnt="3"/>
      <dgm:spPr/>
    </dgm:pt>
    <dgm:pt modelId="{9FAF1AE7-83F7-4403-9D78-BE49B309D30D}" type="pres">
      <dgm:prSet presAssocID="{A40EA0DF-0D56-4484-86B5-C6402BA4FDF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C67F2AA-B35D-43EC-814B-06C49935AE7B}" type="pres">
      <dgm:prSet presAssocID="{A40EA0DF-0D56-4484-86B5-C6402BA4FDF4}" presName="negativeSpace" presStyleCnt="0"/>
      <dgm:spPr/>
    </dgm:pt>
    <dgm:pt modelId="{5C623518-A526-41D6-B1C5-2573EDD01FEB}" type="pres">
      <dgm:prSet presAssocID="{A40EA0DF-0D56-4484-86B5-C6402BA4FDF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4270603-902C-420D-AF17-4ED970AA3CDB}" type="presOf" srcId="{A40EA0DF-0D56-4484-86B5-C6402BA4FDF4}" destId="{0FA4E35D-539D-4C0F-848E-6D2D9C6308B4}" srcOrd="0" destOrd="0" presId="urn:microsoft.com/office/officeart/2005/8/layout/list1"/>
    <dgm:cxn modelId="{2CC59D06-1702-4ED8-8219-DDC53A8D5FE6}" type="presOf" srcId="{E71C34E3-A96B-472A-B91C-29EDEAD41082}" destId="{F76BABCD-DDB4-4295-9D45-BB48AD59ED38}" srcOrd="1" destOrd="0" presId="urn:microsoft.com/office/officeart/2005/8/layout/list1"/>
    <dgm:cxn modelId="{4C5A3380-9E01-41FE-B804-413EFA8DC0BF}" srcId="{17B9BEC0-66EA-4CF3-A2AB-256A257BFE48}" destId="{921F55D1-9E18-4675-ABF6-2AFB17571010}" srcOrd="1" destOrd="0" parTransId="{018B77A3-C7C5-4A4C-A35B-A896A702D95E}" sibTransId="{8DA741D7-A4F2-417B-B221-D6B649EF72DA}"/>
    <dgm:cxn modelId="{D32E6C84-E375-4B22-AEE4-30D07571B18E}" type="presOf" srcId="{921F55D1-9E18-4675-ABF6-2AFB17571010}" destId="{4AD3E8D5-B124-4644-BB4E-E99118B2189B}" srcOrd="0" destOrd="0" presId="urn:microsoft.com/office/officeart/2005/8/layout/list1"/>
    <dgm:cxn modelId="{1C66F091-C149-4CE7-B6B0-33E5C25E4B11}" type="presOf" srcId="{921F55D1-9E18-4675-ABF6-2AFB17571010}" destId="{4F33EC80-4C5E-4947-850B-DF7C5BB8FAA6}" srcOrd="1" destOrd="0" presId="urn:microsoft.com/office/officeart/2005/8/layout/list1"/>
    <dgm:cxn modelId="{BBA5B4B1-C80B-4961-B753-87C5B89E79C1}" type="presOf" srcId="{17B9BEC0-66EA-4CF3-A2AB-256A257BFE48}" destId="{A48419BE-F124-4AF1-8A31-BC86A7FD647A}" srcOrd="0" destOrd="0" presId="urn:microsoft.com/office/officeart/2005/8/layout/list1"/>
    <dgm:cxn modelId="{31E133B4-C030-4647-A479-2401A2A0E665}" type="presOf" srcId="{E71C34E3-A96B-472A-B91C-29EDEAD41082}" destId="{7D58D85F-E5ED-4F8D-ACCA-4CBFAAB184C3}" srcOrd="0" destOrd="0" presId="urn:microsoft.com/office/officeart/2005/8/layout/list1"/>
    <dgm:cxn modelId="{0C97A0BE-E186-49F0-8794-76DF9681A77B}" srcId="{17B9BEC0-66EA-4CF3-A2AB-256A257BFE48}" destId="{E71C34E3-A96B-472A-B91C-29EDEAD41082}" srcOrd="0" destOrd="0" parTransId="{9025762B-A7F0-496E-98B3-7CDEF4165419}" sibTransId="{7F645A36-1800-4543-9455-3F1897C5D27F}"/>
    <dgm:cxn modelId="{97B4C2D9-601D-46CC-8016-26211909526A}" srcId="{17B9BEC0-66EA-4CF3-A2AB-256A257BFE48}" destId="{A40EA0DF-0D56-4484-86B5-C6402BA4FDF4}" srcOrd="2" destOrd="0" parTransId="{305DD0F5-421D-411E-88EE-FCE8FC48CDCD}" sibTransId="{9647DFBB-2E1F-48C6-8BDB-7CC632149268}"/>
    <dgm:cxn modelId="{E02C4DFA-A7BE-4EE5-B9E6-BD2447D171DD}" type="presOf" srcId="{A40EA0DF-0D56-4484-86B5-C6402BA4FDF4}" destId="{9FAF1AE7-83F7-4403-9D78-BE49B309D30D}" srcOrd="1" destOrd="0" presId="urn:microsoft.com/office/officeart/2005/8/layout/list1"/>
    <dgm:cxn modelId="{C95D79CD-11C2-4C4F-9B69-7E6A885FF23F}" type="presParOf" srcId="{A48419BE-F124-4AF1-8A31-BC86A7FD647A}" destId="{851B542F-36B7-40B8-9FE9-69D39A433A1E}" srcOrd="0" destOrd="0" presId="urn:microsoft.com/office/officeart/2005/8/layout/list1"/>
    <dgm:cxn modelId="{D7F2DD9B-5F92-4225-86BA-5B3DEB2A5024}" type="presParOf" srcId="{851B542F-36B7-40B8-9FE9-69D39A433A1E}" destId="{7D58D85F-E5ED-4F8D-ACCA-4CBFAAB184C3}" srcOrd="0" destOrd="0" presId="urn:microsoft.com/office/officeart/2005/8/layout/list1"/>
    <dgm:cxn modelId="{AA4A8B0A-0B70-4306-8154-4181125B692C}" type="presParOf" srcId="{851B542F-36B7-40B8-9FE9-69D39A433A1E}" destId="{F76BABCD-DDB4-4295-9D45-BB48AD59ED38}" srcOrd="1" destOrd="0" presId="urn:microsoft.com/office/officeart/2005/8/layout/list1"/>
    <dgm:cxn modelId="{61305AFB-5531-4DF1-8C01-A6B9F0C26DDB}" type="presParOf" srcId="{A48419BE-F124-4AF1-8A31-BC86A7FD647A}" destId="{C8351370-A1AF-4126-A4E1-F86E55FC94D6}" srcOrd="1" destOrd="0" presId="urn:microsoft.com/office/officeart/2005/8/layout/list1"/>
    <dgm:cxn modelId="{06E64285-2D6B-4E9A-9159-DEF793CC180F}" type="presParOf" srcId="{A48419BE-F124-4AF1-8A31-BC86A7FD647A}" destId="{DD0EDA5D-C3F5-41D8-B185-3CDC6E962FFF}" srcOrd="2" destOrd="0" presId="urn:microsoft.com/office/officeart/2005/8/layout/list1"/>
    <dgm:cxn modelId="{D68C8C45-68B8-422F-957B-3D86CCF148BA}" type="presParOf" srcId="{A48419BE-F124-4AF1-8A31-BC86A7FD647A}" destId="{0A4F439C-638C-419B-B3C2-63BC52A3AA5C}" srcOrd="3" destOrd="0" presId="urn:microsoft.com/office/officeart/2005/8/layout/list1"/>
    <dgm:cxn modelId="{83A6B1A8-4832-4547-BC47-A6DED1909FDD}" type="presParOf" srcId="{A48419BE-F124-4AF1-8A31-BC86A7FD647A}" destId="{192F6DF6-5EAF-429C-B396-B4F2E3131172}" srcOrd="4" destOrd="0" presId="urn:microsoft.com/office/officeart/2005/8/layout/list1"/>
    <dgm:cxn modelId="{BB5ACE39-3558-4231-A1D1-EF555BDA88EE}" type="presParOf" srcId="{192F6DF6-5EAF-429C-B396-B4F2E3131172}" destId="{4AD3E8D5-B124-4644-BB4E-E99118B2189B}" srcOrd="0" destOrd="0" presId="urn:microsoft.com/office/officeart/2005/8/layout/list1"/>
    <dgm:cxn modelId="{13425500-4B7D-4315-8543-84656928B181}" type="presParOf" srcId="{192F6DF6-5EAF-429C-B396-B4F2E3131172}" destId="{4F33EC80-4C5E-4947-850B-DF7C5BB8FAA6}" srcOrd="1" destOrd="0" presId="urn:microsoft.com/office/officeart/2005/8/layout/list1"/>
    <dgm:cxn modelId="{C754B2FB-07AD-4714-9E35-041BB965B1FA}" type="presParOf" srcId="{A48419BE-F124-4AF1-8A31-BC86A7FD647A}" destId="{1B7C1886-CA7B-4D9A-821C-AC9E1FC771B1}" srcOrd="5" destOrd="0" presId="urn:microsoft.com/office/officeart/2005/8/layout/list1"/>
    <dgm:cxn modelId="{8BA464C1-66BB-4E07-A5D9-1DEE86DF4DE0}" type="presParOf" srcId="{A48419BE-F124-4AF1-8A31-BC86A7FD647A}" destId="{B519C8CA-ACC8-4B51-B25B-B79C3CB1730D}" srcOrd="6" destOrd="0" presId="urn:microsoft.com/office/officeart/2005/8/layout/list1"/>
    <dgm:cxn modelId="{3E9B78D6-0FEF-4FDA-B2C9-2FFD4C8FCFA1}" type="presParOf" srcId="{A48419BE-F124-4AF1-8A31-BC86A7FD647A}" destId="{1683122A-A087-45EB-BE24-E9814D65AE56}" srcOrd="7" destOrd="0" presId="urn:microsoft.com/office/officeart/2005/8/layout/list1"/>
    <dgm:cxn modelId="{7F4DFE86-0E2C-416C-B1AC-58E67A928E21}" type="presParOf" srcId="{A48419BE-F124-4AF1-8A31-BC86A7FD647A}" destId="{FE5E4A24-4180-4BAA-BDC2-32ECE84AD215}" srcOrd="8" destOrd="0" presId="urn:microsoft.com/office/officeart/2005/8/layout/list1"/>
    <dgm:cxn modelId="{5572D82A-3731-4B0D-8ADB-47D5BDB2FB7A}" type="presParOf" srcId="{FE5E4A24-4180-4BAA-BDC2-32ECE84AD215}" destId="{0FA4E35D-539D-4C0F-848E-6D2D9C6308B4}" srcOrd="0" destOrd="0" presId="urn:microsoft.com/office/officeart/2005/8/layout/list1"/>
    <dgm:cxn modelId="{1F816098-7744-49E8-A646-61E45D9ECC8D}" type="presParOf" srcId="{FE5E4A24-4180-4BAA-BDC2-32ECE84AD215}" destId="{9FAF1AE7-83F7-4403-9D78-BE49B309D30D}" srcOrd="1" destOrd="0" presId="urn:microsoft.com/office/officeart/2005/8/layout/list1"/>
    <dgm:cxn modelId="{07D135F7-78F5-4E71-A59E-E07B9056E091}" type="presParOf" srcId="{A48419BE-F124-4AF1-8A31-BC86A7FD647A}" destId="{EC67F2AA-B35D-43EC-814B-06C49935AE7B}" srcOrd="9" destOrd="0" presId="urn:microsoft.com/office/officeart/2005/8/layout/list1"/>
    <dgm:cxn modelId="{5B5A5BCD-EA1C-4B2F-B6CF-96BCD35999D2}" type="presParOf" srcId="{A48419BE-F124-4AF1-8A31-BC86A7FD647A}" destId="{5C623518-A526-41D6-B1C5-2573EDD01FE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8D9CD0-1B39-4D47-9FB2-1B1AC1C7E4C6}" type="doc">
      <dgm:prSet loTypeId="urn:diagrams.loki3.com/BracketList+Icon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A4A0AAB-7F00-4760-B620-B1D6B208BE9C}">
      <dgm:prSet phldrT="[Text]" custT="1"/>
      <dgm:spPr/>
      <dgm:t>
        <a:bodyPr/>
        <a:lstStyle/>
        <a:p>
          <a:r>
            <a:rPr lang="en-GB" sz="2400" dirty="0"/>
            <a:t>Following Week – Class time</a:t>
          </a:r>
        </a:p>
      </dgm:t>
    </dgm:pt>
    <dgm:pt modelId="{46D1CB76-C461-4029-BA3A-75D104452369}" type="parTrans" cxnId="{C60AD107-81F9-4A4F-AF48-54FABF1391EE}">
      <dgm:prSet/>
      <dgm:spPr/>
      <dgm:t>
        <a:bodyPr/>
        <a:lstStyle/>
        <a:p>
          <a:endParaRPr lang="en-GB" sz="1600"/>
        </a:p>
      </dgm:t>
    </dgm:pt>
    <dgm:pt modelId="{1FC55F9A-3740-4411-B382-948584BEE1AA}" type="sibTrans" cxnId="{C60AD107-81F9-4A4F-AF48-54FABF1391EE}">
      <dgm:prSet/>
      <dgm:spPr/>
      <dgm:t>
        <a:bodyPr/>
        <a:lstStyle/>
        <a:p>
          <a:endParaRPr lang="en-GB" sz="1600"/>
        </a:p>
      </dgm:t>
    </dgm:pt>
    <dgm:pt modelId="{59A490D8-0938-4E3D-88BA-94163F0D26F8}">
      <dgm:prSet phldrT="[Text]" custT="1"/>
      <dgm:spPr/>
      <dgm:t>
        <a:bodyPr/>
        <a:lstStyle/>
        <a:p>
          <a:r>
            <a:rPr lang="en-GB" sz="2400" dirty="0"/>
            <a:t>Group Assessment </a:t>
          </a:r>
        </a:p>
      </dgm:t>
    </dgm:pt>
    <dgm:pt modelId="{7371B63C-2D45-4E83-8560-9DC0697D0EB3}" type="parTrans" cxnId="{0C0C2BFE-4EB7-4E75-B369-CD2994C98C10}">
      <dgm:prSet/>
      <dgm:spPr/>
      <dgm:t>
        <a:bodyPr/>
        <a:lstStyle/>
        <a:p>
          <a:endParaRPr lang="en-GB" sz="1600"/>
        </a:p>
      </dgm:t>
    </dgm:pt>
    <dgm:pt modelId="{EB7E45DB-FDD4-48DD-8EF2-83DDC5230F73}" type="sibTrans" cxnId="{0C0C2BFE-4EB7-4E75-B369-CD2994C98C10}">
      <dgm:prSet/>
      <dgm:spPr/>
      <dgm:t>
        <a:bodyPr/>
        <a:lstStyle/>
        <a:p>
          <a:endParaRPr lang="en-GB" sz="1600"/>
        </a:p>
      </dgm:t>
    </dgm:pt>
    <dgm:pt modelId="{260B0173-52F0-4DF6-A9CF-FAC514141A70}">
      <dgm:prSet phldrT="[Text]" custT="1"/>
      <dgm:spPr/>
      <dgm:t>
        <a:bodyPr/>
        <a:lstStyle/>
        <a:p>
          <a:r>
            <a:rPr lang="en-GB" sz="2400" dirty="0"/>
            <a:t>Teams set Get teams sorted 3 or 4 students ?</a:t>
          </a:r>
        </a:p>
      </dgm:t>
    </dgm:pt>
    <dgm:pt modelId="{27EFEDDC-C817-4986-A178-571F5BCBF7EA}" type="parTrans" cxnId="{3E10457B-D3E5-488A-99ED-4A71B41AAE72}">
      <dgm:prSet/>
      <dgm:spPr/>
      <dgm:t>
        <a:bodyPr/>
        <a:lstStyle/>
        <a:p>
          <a:endParaRPr lang="en-GB" sz="1600"/>
        </a:p>
      </dgm:t>
    </dgm:pt>
    <dgm:pt modelId="{08EF56CF-32D0-45AF-83C1-06BA5C19D960}" type="sibTrans" cxnId="{3E10457B-D3E5-488A-99ED-4A71B41AAE72}">
      <dgm:prSet/>
      <dgm:spPr/>
      <dgm:t>
        <a:bodyPr/>
        <a:lstStyle/>
        <a:p>
          <a:endParaRPr lang="en-GB" sz="1600"/>
        </a:p>
      </dgm:t>
    </dgm:pt>
    <dgm:pt modelId="{7EA426B0-A461-4686-9974-2662B44CAFAF}">
      <dgm:prSet phldrT="[Text]" custT="1"/>
      <dgm:spPr/>
      <dgm:t>
        <a:bodyPr/>
        <a:lstStyle/>
        <a:p>
          <a:r>
            <a:rPr lang="en-GB" sz="2400" dirty="0"/>
            <a:t>Next Week – Hopefully</a:t>
          </a:r>
        </a:p>
      </dgm:t>
    </dgm:pt>
    <dgm:pt modelId="{4920A975-4AA3-471C-A078-76CDD0986218}" type="parTrans" cxnId="{B9A0C65F-41E9-4A99-A45E-17FE540D58A4}">
      <dgm:prSet/>
      <dgm:spPr/>
      <dgm:t>
        <a:bodyPr/>
        <a:lstStyle/>
        <a:p>
          <a:endParaRPr lang="en-GB" sz="1600"/>
        </a:p>
      </dgm:t>
    </dgm:pt>
    <dgm:pt modelId="{7D251F1F-0412-45A0-A265-E064283AF8F9}" type="sibTrans" cxnId="{B9A0C65F-41E9-4A99-A45E-17FE540D58A4}">
      <dgm:prSet/>
      <dgm:spPr/>
      <dgm:t>
        <a:bodyPr/>
        <a:lstStyle/>
        <a:p>
          <a:endParaRPr lang="en-GB" sz="1600"/>
        </a:p>
      </dgm:t>
    </dgm:pt>
    <dgm:pt modelId="{EDCEB399-B92E-491B-A862-78C5AF28DCCC}">
      <dgm:prSet phldrT="[Text]" custT="1"/>
      <dgm:spPr/>
      <dgm:t>
        <a:bodyPr/>
        <a:lstStyle/>
        <a:p>
          <a:r>
            <a:rPr lang="en-GB" sz="2400" dirty="0"/>
            <a:t>Figure out which questions to answer?</a:t>
          </a:r>
        </a:p>
      </dgm:t>
    </dgm:pt>
    <dgm:pt modelId="{2F7B0C34-35EE-4688-A109-14BCF18831B3}" type="parTrans" cxnId="{3526C5E9-C76E-4618-805B-0BE09FE9034A}">
      <dgm:prSet/>
      <dgm:spPr/>
      <dgm:t>
        <a:bodyPr/>
        <a:lstStyle/>
        <a:p>
          <a:endParaRPr lang="en-GB" sz="1600"/>
        </a:p>
      </dgm:t>
    </dgm:pt>
    <dgm:pt modelId="{287FD1C1-71D2-4E45-A6F0-3F2B0ED2D0E3}" type="sibTrans" cxnId="{3526C5E9-C76E-4618-805B-0BE09FE9034A}">
      <dgm:prSet/>
      <dgm:spPr/>
      <dgm:t>
        <a:bodyPr/>
        <a:lstStyle/>
        <a:p>
          <a:endParaRPr lang="en-GB" sz="1600"/>
        </a:p>
      </dgm:t>
    </dgm:pt>
    <dgm:pt modelId="{DB261361-E67E-4A16-9248-B5D952588860}">
      <dgm:prSet phldrT="[Text]" custT="1"/>
      <dgm:spPr/>
      <dgm:t>
        <a:bodyPr/>
        <a:lstStyle/>
        <a:p>
          <a:r>
            <a:rPr lang="en-GB" sz="2400" dirty="0"/>
            <a:t>Future Work time</a:t>
          </a:r>
        </a:p>
      </dgm:t>
    </dgm:pt>
    <dgm:pt modelId="{59E11C94-4028-4449-937A-C4D991F0FA11}" type="parTrans" cxnId="{2BD3E24F-2069-4494-ABE4-C909F71702A3}">
      <dgm:prSet/>
      <dgm:spPr/>
      <dgm:t>
        <a:bodyPr/>
        <a:lstStyle/>
        <a:p>
          <a:endParaRPr lang="en-GB" sz="1600"/>
        </a:p>
      </dgm:t>
    </dgm:pt>
    <dgm:pt modelId="{93D06D81-E0EE-40C7-9FB1-98D7EEDBED29}" type="sibTrans" cxnId="{2BD3E24F-2069-4494-ABE4-C909F71702A3}">
      <dgm:prSet/>
      <dgm:spPr/>
      <dgm:t>
        <a:bodyPr/>
        <a:lstStyle/>
        <a:p>
          <a:endParaRPr lang="en-GB" sz="1600"/>
        </a:p>
      </dgm:t>
    </dgm:pt>
    <dgm:pt modelId="{5DB5A29C-FF74-42D6-BDDD-DBE5493D6D4C}" type="pres">
      <dgm:prSet presAssocID="{4B8D9CD0-1B39-4D47-9FB2-1B1AC1C7E4C6}" presName="Name0" presStyleCnt="0">
        <dgm:presLayoutVars>
          <dgm:dir/>
          <dgm:animLvl val="lvl"/>
          <dgm:resizeHandles val="exact"/>
        </dgm:presLayoutVars>
      </dgm:prSet>
      <dgm:spPr/>
    </dgm:pt>
    <dgm:pt modelId="{E3C56383-4356-4CA5-913A-9DE9A169250A}" type="pres">
      <dgm:prSet presAssocID="{59A490D8-0938-4E3D-88BA-94163F0D26F8}" presName="linNode" presStyleCnt="0"/>
      <dgm:spPr/>
    </dgm:pt>
    <dgm:pt modelId="{3C58346F-BA00-498C-BECB-E1B1D32962D6}" type="pres">
      <dgm:prSet presAssocID="{59A490D8-0938-4E3D-88BA-94163F0D26F8}" presName="parTx" presStyleLbl="revTx" presStyleIdx="0" presStyleCnt="2">
        <dgm:presLayoutVars>
          <dgm:chMax val="1"/>
          <dgm:bulletEnabled val="1"/>
        </dgm:presLayoutVars>
      </dgm:prSet>
      <dgm:spPr/>
    </dgm:pt>
    <dgm:pt modelId="{D50515DA-2876-4DA8-A831-76FE285DBBEA}" type="pres">
      <dgm:prSet presAssocID="{59A490D8-0938-4E3D-88BA-94163F0D26F8}" presName="bracket" presStyleLbl="parChTrans1D1" presStyleIdx="0" presStyleCnt="2"/>
      <dgm:spPr>
        <a:ln w="57150">
          <a:solidFill>
            <a:schemeClr val="accent1"/>
          </a:solidFill>
        </a:ln>
      </dgm:spPr>
    </dgm:pt>
    <dgm:pt modelId="{5CF0A5CF-B72F-4A4D-85EB-AFE0CF2B6EE0}" type="pres">
      <dgm:prSet presAssocID="{59A490D8-0938-4E3D-88BA-94163F0D26F8}" presName="spH" presStyleCnt="0"/>
      <dgm:spPr/>
    </dgm:pt>
    <dgm:pt modelId="{564886D6-321F-4E27-A8F1-A03734D327C3}" type="pres">
      <dgm:prSet presAssocID="{59A490D8-0938-4E3D-88BA-94163F0D26F8}" presName="desTx" presStyleLbl="node1" presStyleIdx="0" presStyleCnt="2">
        <dgm:presLayoutVars>
          <dgm:bulletEnabled val="1"/>
        </dgm:presLayoutVars>
      </dgm:prSet>
      <dgm:spPr/>
    </dgm:pt>
    <dgm:pt modelId="{EF05BA93-E3A2-4F7F-BC8E-405CB8B7BAD5}" type="pres">
      <dgm:prSet presAssocID="{EB7E45DB-FDD4-48DD-8EF2-83DDC5230F73}" presName="spV" presStyleCnt="0"/>
      <dgm:spPr/>
    </dgm:pt>
    <dgm:pt modelId="{B40FEAD2-D744-4EBA-91F6-A2A9792E88A9}" type="pres">
      <dgm:prSet presAssocID="{DB261361-E67E-4A16-9248-B5D952588860}" presName="linNode" presStyleCnt="0"/>
      <dgm:spPr/>
    </dgm:pt>
    <dgm:pt modelId="{66A9B940-350A-4B4F-B2F2-A6E75AAC3A14}" type="pres">
      <dgm:prSet presAssocID="{DB261361-E67E-4A16-9248-B5D952588860}" presName="parTx" presStyleLbl="revTx" presStyleIdx="1" presStyleCnt="2">
        <dgm:presLayoutVars>
          <dgm:chMax val="1"/>
          <dgm:bulletEnabled val="1"/>
        </dgm:presLayoutVars>
      </dgm:prSet>
      <dgm:spPr/>
    </dgm:pt>
    <dgm:pt modelId="{502D45DE-2B03-49BB-9C9C-F7F6F562793F}" type="pres">
      <dgm:prSet presAssocID="{DB261361-E67E-4A16-9248-B5D952588860}" presName="bracket" presStyleLbl="parChTrans1D1" presStyleIdx="1" presStyleCnt="2"/>
      <dgm:spPr>
        <a:ln w="57150">
          <a:solidFill>
            <a:schemeClr val="accent1"/>
          </a:solidFill>
        </a:ln>
      </dgm:spPr>
    </dgm:pt>
    <dgm:pt modelId="{4E331F39-A8DA-4440-9F87-D5BBF220ED7E}" type="pres">
      <dgm:prSet presAssocID="{DB261361-E67E-4A16-9248-B5D952588860}" presName="spH" presStyleCnt="0"/>
      <dgm:spPr/>
    </dgm:pt>
    <dgm:pt modelId="{57E81CD7-1FDA-47B3-AAC8-112015B6342D}" type="pres">
      <dgm:prSet presAssocID="{DB261361-E67E-4A16-9248-B5D952588860}" presName="desTx" presStyleLbl="node1" presStyleIdx="1" presStyleCnt="2">
        <dgm:presLayoutVars>
          <dgm:bulletEnabled val="1"/>
        </dgm:presLayoutVars>
      </dgm:prSet>
      <dgm:spPr/>
    </dgm:pt>
  </dgm:ptLst>
  <dgm:cxnLst>
    <dgm:cxn modelId="{C60AD107-81F9-4A4F-AF48-54FABF1391EE}" srcId="{DB261361-E67E-4A16-9248-B5D952588860}" destId="{AA4A0AAB-7F00-4760-B620-B1D6B208BE9C}" srcOrd="1" destOrd="0" parTransId="{46D1CB76-C461-4029-BA3A-75D104452369}" sibTransId="{1FC55F9A-3740-4411-B382-948584BEE1AA}"/>
    <dgm:cxn modelId="{76048009-9AB2-427F-B57C-60FEF1710986}" type="presOf" srcId="{AA4A0AAB-7F00-4760-B620-B1D6B208BE9C}" destId="{57E81CD7-1FDA-47B3-AAC8-112015B6342D}" srcOrd="0" destOrd="1" presId="urn:diagrams.loki3.com/BracketList+Icon"/>
    <dgm:cxn modelId="{4E621D29-A4B2-4515-B43A-7E24701E0888}" type="presOf" srcId="{4B8D9CD0-1B39-4D47-9FB2-1B1AC1C7E4C6}" destId="{5DB5A29C-FF74-42D6-BDDD-DBE5493D6D4C}" srcOrd="0" destOrd="0" presId="urn:diagrams.loki3.com/BracketList+Icon"/>
    <dgm:cxn modelId="{3B6D252C-C6CB-4093-BB89-87C4990829F6}" type="presOf" srcId="{59A490D8-0938-4E3D-88BA-94163F0D26F8}" destId="{3C58346F-BA00-498C-BECB-E1B1D32962D6}" srcOrd="0" destOrd="0" presId="urn:diagrams.loki3.com/BracketList+Icon"/>
    <dgm:cxn modelId="{5642AA37-A9DE-4396-8127-DEDCAACE15DF}" type="presOf" srcId="{260B0173-52F0-4DF6-A9CF-FAC514141A70}" destId="{564886D6-321F-4E27-A8F1-A03734D327C3}" srcOrd="0" destOrd="0" presId="urn:diagrams.loki3.com/BracketList+Icon"/>
    <dgm:cxn modelId="{B9A0C65F-41E9-4A99-A45E-17FE540D58A4}" srcId="{DB261361-E67E-4A16-9248-B5D952588860}" destId="{7EA426B0-A461-4686-9974-2662B44CAFAF}" srcOrd="0" destOrd="0" parTransId="{4920A975-4AA3-471C-A078-76CDD0986218}" sibTransId="{7D251F1F-0412-45A0-A265-E064283AF8F9}"/>
    <dgm:cxn modelId="{2BD3E24F-2069-4494-ABE4-C909F71702A3}" srcId="{4B8D9CD0-1B39-4D47-9FB2-1B1AC1C7E4C6}" destId="{DB261361-E67E-4A16-9248-B5D952588860}" srcOrd="1" destOrd="0" parTransId="{59E11C94-4028-4449-937A-C4D991F0FA11}" sibTransId="{93D06D81-E0EE-40C7-9FB1-98D7EEDBED29}"/>
    <dgm:cxn modelId="{3E10457B-D3E5-488A-99ED-4A71B41AAE72}" srcId="{59A490D8-0938-4E3D-88BA-94163F0D26F8}" destId="{260B0173-52F0-4DF6-A9CF-FAC514141A70}" srcOrd="0" destOrd="0" parTransId="{27EFEDDC-C817-4986-A178-571F5BCBF7EA}" sibTransId="{08EF56CF-32D0-45AF-83C1-06BA5C19D960}"/>
    <dgm:cxn modelId="{01AF2BA6-7C14-4FA8-B956-9154F2FBD3C1}" type="presOf" srcId="{EDCEB399-B92E-491B-A862-78C5AF28DCCC}" destId="{564886D6-321F-4E27-A8F1-A03734D327C3}" srcOrd="0" destOrd="1" presId="urn:diagrams.loki3.com/BracketList+Icon"/>
    <dgm:cxn modelId="{634E26AE-13D8-4693-9FC0-7A9DFCC3CC62}" type="presOf" srcId="{7EA426B0-A461-4686-9974-2662B44CAFAF}" destId="{57E81CD7-1FDA-47B3-AAC8-112015B6342D}" srcOrd="0" destOrd="0" presId="urn:diagrams.loki3.com/BracketList+Icon"/>
    <dgm:cxn modelId="{1EA404C2-15AD-4301-858D-58066B0212D7}" type="presOf" srcId="{DB261361-E67E-4A16-9248-B5D952588860}" destId="{66A9B940-350A-4B4F-B2F2-A6E75AAC3A14}" srcOrd="0" destOrd="0" presId="urn:diagrams.loki3.com/BracketList+Icon"/>
    <dgm:cxn modelId="{3526C5E9-C76E-4618-805B-0BE09FE9034A}" srcId="{59A490D8-0938-4E3D-88BA-94163F0D26F8}" destId="{EDCEB399-B92E-491B-A862-78C5AF28DCCC}" srcOrd="1" destOrd="0" parTransId="{2F7B0C34-35EE-4688-A109-14BCF18831B3}" sibTransId="{287FD1C1-71D2-4E45-A6F0-3F2B0ED2D0E3}"/>
    <dgm:cxn modelId="{0C0C2BFE-4EB7-4E75-B369-CD2994C98C10}" srcId="{4B8D9CD0-1B39-4D47-9FB2-1B1AC1C7E4C6}" destId="{59A490D8-0938-4E3D-88BA-94163F0D26F8}" srcOrd="0" destOrd="0" parTransId="{7371B63C-2D45-4E83-8560-9DC0697D0EB3}" sibTransId="{EB7E45DB-FDD4-48DD-8EF2-83DDC5230F73}"/>
    <dgm:cxn modelId="{5E5609D9-9D8E-4E0A-BDBE-033E385D3774}" type="presParOf" srcId="{5DB5A29C-FF74-42D6-BDDD-DBE5493D6D4C}" destId="{E3C56383-4356-4CA5-913A-9DE9A169250A}" srcOrd="0" destOrd="0" presId="urn:diagrams.loki3.com/BracketList+Icon"/>
    <dgm:cxn modelId="{AA5641A2-90C8-44EA-8281-B2DE56D22623}" type="presParOf" srcId="{E3C56383-4356-4CA5-913A-9DE9A169250A}" destId="{3C58346F-BA00-498C-BECB-E1B1D32962D6}" srcOrd="0" destOrd="0" presId="urn:diagrams.loki3.com/BracketList+Icon"/>
    <dgm:cxn modelId="{8A39B076-1EFC-498D-BE12-1DE0793EB71D}" type="presParOf" srcId="{E3C56383-4356-4CA5-913A-9DE9A169250A}" destId="{D50515DA-2876-4DA8-A831-76FE285DBBEA}" srcOrd="1" destOrd="0" presId="urn:diagrams.loki3.com/BracketList+Icon"/>
    <dgm:cxn modelId="{4F273C67-FC7C-477F-BDCA-D504F6C8A816}" type="presParOf" srcId="{E3C56383-4356-4CA5-913A-9DE9A169250A}" destId="{5CF0A5CF-B72F-4A4D-85EB-AFE0CF2B6EE0}" srcOrd="2" destOrd="0" presId="urn:diagrams.loki3.com/BracketList+Icon"/>
    <dgm:cxn modelId="{84206B24-5263-4067-9AD3-D7DE577BE7E3}" type="presParOf" srcId="{E3C56383-4356-4CA5-913A-9DE9A169250A}" destId="{564886D6-321F-4E27-A8F1-A03734D327C3}" srcOrd="3" destOrd="0" presId="urn:diagrams.loki3.com/BracketList+Icon"/>
    <dgm:cxn modelId="{839B9E52-B8E8-4538-89EC-739A9FB5D558}" type="presParOf" srcId="{5DB5A29C-FF74-42D6-BDDD-DBE5493D6D4C}" destId="{EF05BA93-E3A2-4F7F-BC8E-405CB8B7BAD5}" srcOrd="1" destOrd="0" presId="urn:diagrams.loki3.com/BracketList+Icon"/>
    <dgm:cxn modelId="{983D6DC0-58EF-4066-AEF8-93A98BE8E9BC}" type="presParOf" srcId="{5DB5A29C-FF74-42D6-BDDD-DBE5493D6D4C}" destId="{B40FEAD2-D744-4EBA-91F6-A2A9792E88A9}" srcOrd="2" destOrd="0" presId="urn:diagrams.loki3.com/BracketList+Icon"/>
    <dgm:cxn modelId="{0CDAA38C-7309-481B-8C45-6B153BB7E318}" type="presParOf" srcId="{B40FEAD2-D744-4EBA-91F6-A2A9792E88A9}" destId="{66A9B940-350A-4B4F-B2F2-A6E75AAC3A14}" srcOrd="0" destOrd="0" presId="urn:diagrams.loki3.com/BracketList+Icon"/>
    <dgm:cxn modelId="{C7FF77A1-4E04-4826-97D3-1E180439E52A}" type="presParOf" srcId="{B40FEAD2-D744-4EBA-91F6-A2A9792E88A9}" destId="{502D45DE-2B03-49BB-9C9C-F7F6F562793F}" srcOrd="1" destOrd="0" presId="urn:diagrams.loki3.com/BracketList+Icon"/>
    <dgm:cxn modelId="{0E75B019-30EF-4B7E-A426-ED96C52D4874}" type="presParOf" srcId="{B40FEAD2-D744-4EBA-91F6-A2A9792E88A9}" destId="{4E331F39-A8DA-4440-9F87-D5BBF220ED7E}" srcOrd="2" destOrd="0" presId="urn:diagrams.loki3.com/BracketList+Icon"/>
    <dgm:cxn modelId="{7766CC42-7973-429E-857D-6C667AB41C10}" type="presParOf" srcId="{B40FEAD2-D744-4EBA-91F6-A2A9792E88A9}" destId="{57E81CD7-1FDA-47B3-AAC8-112015B6342D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FC560-1EB4-4E5A-8541-8C893090E5EA}">
      <dsp:nvSpPr>
        <dsp:cNvPr id="0" name=""/>
        <dsp:cNvSpPr/>
      </dsp:nvSpPr>
      <dsp:spPr>
        <a:xfrm rot="5400000">
          <a:off x="-112881" y="117142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 rot="-5400000">
        <a:off x="1" y="267650"/>
        <a:ext cx="526780" cy="225763"/>
      </dsp:txXfrm>
    </dsp:sp>
    <dsp:sp modelId="{7656772D-9881-4D6A-988C-B0A045920E09}">
      <dsp:nvSpPr>
        <dsp:cNvPr id="0" name=""/>
        <dsp:cNvSpPr/>
      </dsp:nvSpPr>
      <dsp:spPr>
        <a:xfrm rot="5400000">
          <a:off x="3790584" y="-3259543"/>
          <a:ext cx="489410" cy="7017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Formulate the problem</a:t>
          </a:r>
        </a:p>
      </dsp:txBody>
      <dsp:txXfrm rot="-5400000">
        <a:off x="526780" y="28152"/>
        <a:ext cx="6993128" cy="441628"/>
      </dsp:txXfrm>
    </dsp:sp>
    <dsp:sp modelId="{C4D1A06A-90C6-4222-AECC-A12DF36ED864}">
      <dsp:nvSpPr>
        <dsp:cNvPr id="0" name=""/>
        <dsp:cNvSpPr/>
      </dsp:nvSpPr>
      <dsp:spPr>
        <a:xfrm rot="5400000">
          <a:off x="-112881" y="769474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</a:t>
          </a:r>
        </a:p>
      </dsp:txBody>
      <dsp:txXfrm rot="-5400000">
        <a:off x="1" y="919982"/>
        <a:ext cx="526780" cy="225763"/>
      </dsp:txXfrm>
    </dsp:sp>
    <dsp:sp modelId="{41A212EC-B094-4C14-A663-820F7996CC3D}">
      <dsp:nvSpPr>
        <dsp:cNvPr id="0" name=""/>
        <dsp:cNvSpPr/>
      </dsp:nvSpPr>
      <dsp:spPr>
        <a:xfrm rot="5400000">
          <a:off x="3790713" y="-2607340"/>
          <a:ext cx="489153" cy="7017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Select a distance measure</a:t>
          </a:r>
        </a:p>
      </dsp:txBody>
      <dsp:txXfrm rot="-5400000">
        <a:off x="526780" y="680471"/>
        <a:ext cx="6993141" cy="441397"/>
      </dsp:txXfrm>
    </dsp:sp>
    <dsp:sp modelId="{E4234E85-57F9-4823-84C2-DBCD8B961EBF}">
      <dsp:nvSpPr>
        <dsp:cNvPr id="0" name=""/>
        <dsp:cNvSpPr/>
      </dsp:nvSpPr>
      <dsp:spPr>
        <a:xfrm rot="5400000">
          <a:off x="-112881" y="1421806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</a:p>
      </dsp:txBody>
      <dsp:txXfrm rot="-5400000">
        <a:off x="1" y="1572314"/>
        <a:ext cx="526780" cy="225763"/>
      </dsp:txXfrm>
    </dsp:sp>
    <dsp:sp modelId="{9DDBD9AB-1994-4861-8C03-4537A8FEE629}">
      <dsp:nvSpPr>
        <dsp:cNvPr id="0" name=""/>
        <dsp:cNvSpPr/>
      </dsp:nvSpPr>
      <dsp:spPr>
        <a:xfrm rot="5400000">
          <a:off x="3790713" y="-1955008"/>
          <a:ext cx="489153" cy="7017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Select a clustering procedure</a:t>
          </a:r>
        </a:p>
      </dsp:txBody>
      <dsp:txXfrm rot="-5400000">
        <a:off x="526780" y="1332803"/>
        <a:ext cx="6993141" cy="441397"/>
      </dsp:txXfrm>
    </dsp:sp>
    <dsp:sp modelId="{2EB14039-E1B7-40E4-85D1-EBAB24BBCF41}">
      <dsp:nvSpPr>
        <dsp:cNvPr id="0" name=""/>
        <dsp:cNvSpPr/>
      </dsp:nvSpPr>
      <dsp:spPr>
        <a:xfrm rot="5400000">
          <a:off x="-112881" y="2074138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4</a:t>
          </a:r>
        </a:p>
      </dsp:txBody>
      <dsp:txXfrm rot="-5400000">
        <a:off x="1" y="2224646"/>
        <a:ext cx="526780" cy="225763"/>
      </dsp:txXfrm>
    </dsp:sp>
    <dsp:sp modelId="{37015891-BCB7-455A-B210-D1DE5FDA5A57}">
      <dsp:nvSpPr>
        <dsp:cNvPr id="0" name=""/>
        <dsp:cNvSpPr/>
      </dsp:nvSpPr>
      <dsp:spPr>
        <a:xfrm rot="5400000">
          <a:off x="3790713" y="-1302676"/>
          <a:ext cx="489153" cy="7017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Decide on the number of clusters</a:t>
          </a:r>
        </a:p>
      </dsp:txBody>
      <dsp:txXfrm rot="-5400000">
        <a:off x="526780" y="1985135"/>
        <a:ext cx="6993141" cy="441397"/>
      </dsp:txXfrm>
    </dsp:sp>
    <dsp:sp modelId="{750897E4-76B4-4B66-8D23-D0C313785A0E}">
      <dsp:nvSpPr>
        <dsp:cNvPr id="0" name=""/>
        <dsp:cNvSpPr/>
      </dsp:nvSpPr>
      <dsp:spPr>
        <a:xfrm rot="5400000">
          <a:off x="-112881" y="2726470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5</a:t>
          </a:r>
        </a:p>
      </dsp:txBody>
      <dsp:txXfrm rot="-5400000">
        <a:off x="1" y="2876978"/>
        <a:ext cx="526780" cy="225763"/>
      </dsp:txXfrm>
    </dsp:sp>
    <dsp:sp modelId="{7ABACD3A-D8E8-4B5E-9BCB-07EDED6EC2C2}">
      <dsp:nvSpPr>
        <dsp:cNvPr id="0" name=""/>
        <dsp:cNvSpPr/>
      </dsp:nvSpPr>
      <dsp:spPr>
        <a:xfrm rot="5400000">
          <a:off x="3790713" y="-650344"/>
          <a:ext cx="489153" cy="7017019"/>
        </a:xfrm>
        <a:prstGeom prst="round2Same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Interpret and profile the clusters</a:t>
          </a:r>
        </a:p>
      </dsp:txBody>
      <dsp:txXfrm rot="-5400000">
        <a:off x="526780" y="2637467"/>
        <a:ext cx="6993141" cy="441397"/>
      </dsp:txXfrm>
    </dsp:sp>
    <dsp:sp modelId="{5B885575-5AA7-44AA-AD61-E32BF571FBDB}">
      <dsp:nvSpPr>
        <dsp:cNvPr id="0" name=""/>
        <dsp:cNvSpPr/>
      </dsp:nvSpPr>
      <dsp:spPr>
        <a:xfrm rot="5400000">
          <a:off x="-112881" y="3378802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</a:t>
          </a:r>
        </a:p>
      </dsp:txBody>
      <dsp:txXfrm rot="-5400000">
        <a:off x="1" y="3529310"/>
        <a:ext cx="526780" cy="225763"/>
      </dsp:txXfrm>
    </dsp:sp>
    <dsp:sp modelId="{0F180E61-F1EE-457E-A2D1-3D0480EB971E}">
      <dsp:nvSpPr>
        <dsp:cNvPr id="0" name=""/>
        <dsp:cNvSpPr/>
      </dsp:nvSpPr>
      <dsp:spPr>
        <a:xfrm rot="5400000">
          <a:off x="3790713" y="1987"/>
          <a:ext cx="489153" cy="7017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Assess the validity of the clustering</a:t>
          </a:r>
        </a:p>
      </dsp:txBody>
      <dsp:txXfrm rot="-5400000">
        <a:off x="526780" y="3289798"/>
        <a:ext cx="6993141" cy="4413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5FC560-1EB4-4E5A-8541-8C893090E5EA}">
      <dsp:nvSpPr>
        <dsp:cNvPr id="0" name=""/>
        <dsp:cNvSpPr/>
      </dsp:nvSpPr>
      <dsp:spPr>
        <a:xfrm rot="5400000">
          <a:off x="-112881" y="117142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 rot="-5400000">
        <a:off x="1" y="267650"/>
        <a:ext cx="526780" cy="225763"/>
      </dsp:txXfrm>
    </dsp:sp>
    <dsp:sp modelId="{7656772D-9881-4D6A-988C-B0A045920E09}">
      <dsp:nvSpPr>
        <dsp:cNvPr id="0" name=""/>
        <dsp:cNvSpPr/>
      </dsp:nvSpPr>
      <dsp:spPr>
        <a:xfrm rot="5400000">
          <a:off x="3790584" y="-3259543"/>
          <a:ext cx="489410" cy="7017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Formulate the problem</a:t>
          </a:r>
        </a:p>
      </dsp:txBody>
      <dsp:txXfrm rot="-5400000">
        <a:off x="526780" y="28152"/>
        <a:ext cx="6993128" cy="441628"/>
      </dsp:txXfrm>
    </dsp:sp>
    <dsp:sp modelId="{C4D1A06A-90C6-4222-AECC-A12DF36ED864}">
      <dsp:nvSpPr>
        <dsp:cNvPr id="0" name=""/>
        <dsp:cNvSpPr/>
      </dsp:nvSpPr>
      <dsp:spPr>
        <a:xfrm rot="5400000">
          <a:off x="-112881" y="769474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2</a:t>
          </a:r>
        </a:p>
      </dsp:txBody>
      <dsp:txXfrm rot="-5400000">
        <a:off x="1" y="919982"/>
        <a:ext cx="526780" cy="225763"/>
      </dsp:txXfrm>
    </dsp:sp>
    <dsp:sp modelId="{41A212EC-B094-4C14-A663-820F7996CC3D}">
      <dsp:nvSpPr>
        <dsp:cNvPr id="0" name=""/>
        <dsp:cNvSpPr/>
      </dsp:nvSpPr>
      <dsp:spPr>
        <a:xfrm rot="5400000">
          <a:off x="3790713" y="-2607340"/>
          <a:ext cx="489153" cy="7017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Select a distance measure</a:t>
          </a:r>
        </a:p>
      </dsp:txBody>
      <dsp:txXfrm rot="-5400000">
        <a:off x="526780" y="680471"/>
        <a:ext cx="6993141" cy="441397"/>
      </dsp:txXfrm>
    </dsp:sp>
    <dsp:sp modelId="{E4234E85-57F9-4823-84C2-DBCD8B961EBF}">
      <dsp:nvSpPr>
        <dsp:cNvPr id="0" name=""/>
        <dsp:cNvSpPr/>
      </dsp:nvSpPr>
      <dsp:spPr>
        <a:xfrm rot="5400000">
          <a:off x="-112881" y="1421806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3</a:t>
          </a:r>
        </a:p>
      </dsp:txBody>
      <dsp:txXfrm rot="-5400000">
        <a:off x="1" y="1572314"/>
        <a:ext cx="526780" cy="225763"/>
      </dsp:txXfrm>
    </dsp:sp>
    <dsp:sp modelId="{9DDBD9AB-1994-4861-8C03-4537A8FEE629}">
      <dsp:nvSpPr>
        <dsp:cNvPr id="0" name=""/>
        <dsp:cNvSpPr/>
      </dsp:nvSpPr>
      <dsp:spPr>
        <a:xfrm rot="5400000">
          <a:off x="3790713" y="-1955008"/>
          <a:ext cx="489153" cy="7017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Select a clustering procedure</a:t>
          </a:r>
        </a:p>
      </dsp:txBody>
      <dsp:txXfrm rot="-5400000">
        <a:off x="526780" y="1332803"/>
        <a:ext cx="6993141" cy="441397"/>
      </dsp:txXfrm>
    </dsp:sp>
    <dsp:sp modelId="{2EB14039-E1B7-40E4-85D1-EBAB24BBCF41}">
      <dsp:nvSpPr>
        <dsp:cNvPr id="0" name=""/>
        <dsp:cNvSpPr/>
      </dsp:nvSpPr>
      <dsp:spPr>
        <a:xfrm rot="5400000">
          <a:off x="-112881" y="2074138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4</a:t>
          </a:r>
        </a:p>
      </dsp:txBody>
      <dsp:txXfrm rot="-5400000">
        <a:off x="1" y="2224646"/>
        <a:ext cx="526780" cy="225763"/>
      </dsp:txXfrm>
    </dsp:sp>
    <dsp:sp modelId="{37015891-BCB7-455A-B210-D1DE5FDA5A57}">
      <dsp:nvSpPr>
        <dsp:cNvPr id="0" name=""/>
        <dsp:cNvSpPr/>
      </dsp:nvSpPr>
      <dsp:spPr>
        <a:xfrm rot="5400000">
          <a:off x="3790713" y="-1302676"/>
          <a:ext cx="489153" cy="7017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Decide on the number of clusters</a:t>
          </a:r>
        </a:p>
      </dsp:txBody>
      <dsp:txXfrm rot="-5400000">
        <a:off x="526780" y="1985135"/>
        <a:ext cx="6993141" cy="441397"/>
      </dsp:txXfrm>
    </dsp:sp>
    <dsp:sp modelId="{750897E4-76B4-4B66-8D23-D0C313785A0E}">
      <dsp:nvSpPr>
        <dsp:cNvPr id="0" name=""/>
        <dsp:cNvSpPr/>
      </dsp:nvSpPr>
      <dsp:spPr>
        <a:xfrm rot="5400000">
          <a:off x="-112881" y="2726470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5</a:t>
          </a:r>
        </a:p>
      </dsp:txBody>
      <dsp:txXfrm rot="-5400000">
        <a:off x="1" y="2876978"/>
        <a:ext cx="526780" cy="225763"/>
      </dsp:txXfrm>
    </dsp:sp>
    <dsp:sp modelId="{7ABACD3A-D8E8-4B5E-9BCB-07EDED6EC2C2}">
      <dsp:nvSpPr>
        <dsp:cNvPr id="0" name=""/>
        <dsp:cNvSpPr/>
      </dsp:nvSpPr>
      <dsp:spPr>
        <a:xfrm rot="5400000">
          <a:off x="3790713" y="-650344"/>
          <a:ext cx="489153" cy="70170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Interpret and profile the clusters</a:t>
          </a:r>
        </a:p>
      </dsp:txBody>
      <dsp:txXfrm rot="-5400000">
        <a:off x="526780" y="2637467"/>
        <a:ext cx="6993141" cy="441397"/>
      </dsp:txXfrm>
    </dsp:sp>
    <dsp:sp modelId="{5B885575-5AA7-44AA-AD61-E32BF571FBDB}">
      <dsp:nvSpPr>
        <dsp:cNvPr id="0" name=""/>
        <dsp:cNvSpPr/>
      </dsp:nvSpPr>
      <dsp:spPr>
        <a:xfrm rot="5400000">
          <a:off x="-112881" y="3378802"/>
          <a:ext cx="752543" cy="526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</a:t>
          </a:r>
        </a:p>
      </dsp:txBody>
      <dsp:txXfrm rot="-5400000">
        <a:off x="1" y="3529310"/>
        <a:ext cx="526780" cy="225763"/>
      </dsp:txXfrm>
    </dsp:sp>
    <dsp:sp modelId="{0F180E61-F1EE-457E-A2D1-3D0480EB971E}">
      <dsp:nvSpPr>
        <dsp:cNvPr id="0" name=""/>
        <dsp:cNvSpPr/>
      </dsp:nvSpPr>
      <dsp:spPr>
        <a:xfrm rot="5400000">
          <a:off x="3790713" y="1987"/>
          <a:ext cx="489153" cy="7017019"/>
        </a:xfrm>
        <a:prstGeom prst="round2SameRect">
          <a:avLst/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Assess the validity of the clustering</a:t>
          </a:r>
        </a:p>
      </dsp:txBody>
      <dsp:txXfrm rot="-5400000">
        <a:off x="526780" y="3289798"/>
        <a:ext cx="6993141" cy="4413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EDA5D-C3F5-41D8-B185-3CDC6E962FFF}">
      <dsp:nvSpPr>
        <dsp:cNvPr id="0" name=""/>
        <dsp:cNvSpPr/>
      </dsp:nvSpPr>
      <dsp:spPr>
        <a:xfrm>
          <a:off x="0" y="493962"/>
          <a:ext cx="75438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BABCD-DDB4-4295-9D45-BB48AD59ED38}">
      <dsp:nvSpPr>
        <dsp:cNvPr id="0" name=""/>
        <dsp:cNvSpPr/>
      </dsp:nvSpPr>
      <dsp:spPr>
        <a:xfrm>
          <a:off x="377190" y="51162"/>
          <a:ext cx="5280660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>
              <a:effectLst/>
              <a:latin typeface="+mn-lt"/>
            </a:rPr>
            <a:t>is descriptive</a:t>
          </a:r>
          <a:endParaRPr lang="en-GB" sz="2800" kern="1200" dirty="0">
            <a:effectLst/>
            <a:latin typeface="+mn-lt"/>
          </a:endParaRPr>
        </a:p>
      </dsp:txBody>
      <dsp:txXfrm>
        <a:off x="420421" y="94393"/>
        <a:ext cx="5194198" cy="799138"/>
      </dsp:txXfrm>
    </dsp:sp>
    <dsp:sp modelId="{B519C8CA-ACC8-4B51-B25B-B79C3CB1730D}">
      <dsp:nvSpPr>
        <dsp:cNvPr id="0" name=""/>
        <dsp:cNvSpPr/>
      </dsp:nvSpPr>
      <dsp:spPr>
        <a:xfrm>
          <a:off x="0" y="1854762"/>
          <a:ext cx="75438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3EC80-4C5E-4947-850B-DF7C5BB8FAA6}">
      <dsp:nvSpPr>
        <dsp:cNvPr id="0" name=""/>
        <dsp:cNvSpPr/>
      </dsp:nvSpPr>
      <dsp:spPr>
        <a:xfrm>
          <a:off x="377190" y="1411962"/>
          <a:ext cx="5280660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>
              <a:effectLst/>
              <a:latin typeface="+mn-lt"/>
            </a:rPr>
            <a:t>will always create clusters</a:t>
          </a:r>
          <a:endParaRPr lang="en-GB" sz="2800" kern="1200" dirty="0">
            <a:effectLst/>
            <a:latin typeface="+mn-lt"/>
          </a:endParaRPr>
        </a:p>
      </dsp:txBody>
      <dsp:txXfrm>
        <a:off x="420421" y="1455193"/>
        <a:ext cx="5194198" cy="799138"/>
      </dsp:txXfrm>
    </dsp:sp>
    <dsp:sp modelId="{5C623518-A526-41D6-B1C5-2573EDD01FEB}">
      <dsp:nvSpPr>
        <dsp:cNvPr id="0" name=""/>
        <dsp:cNvSpPr/>
      </dsp:nvSpPr>
      <dsp:spPr>
        <a:xfrm>
          <a:off x="0" y="3215562"/>
          <a:ext cx="75438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F1AE7-83F7-4403-9D78-BE49B309D30D}">
      <dsp:nvSpPr>
        <dsp:cNvPr id="0" name=""/>
        <dsp:cNvSpPr/>
      </dsp:nvSpPr>
      <dsp:spPr>
        <a:xfrm>
          <a:off x="377190" y="2772762"/>
          <a:ext cx="5280660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596" tIns="0" rIns="199596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>
              <a:effectLst/>
              <a:latin typeface="+mn-lt"/>
            </a:rPr>
            <a:t>is totally dependent upon the variables used</a:t>
          </a:r>
        </a:p>
      </dsp:txBody>
      <dsp:txXfrm>
        <a:off x="420421" y="2815993"/>
        <a:ext cx="5194198" cy="799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8346F-BA00-498C-BECB-E1B1D32962D6}">
      <dsp:nvSpPr>
        <dsp:cNvPr id="0" name=""/>
        <dsp:cNvSpPr/>
      </dsp:nvSpPr>
      <dsp:spPr>
        <a:xfrm>
          <a:off x="0" y="607362"/>
          <a:ext cx="188595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Group Assessment </a:t>
          </a:r>
        </a:p>
      </dsp:txBody>
      <dsp:txXfrm>
        <a:off x="0" y="607362"/>
        <a:ext cx="1885950" cy="1287000"/>
      </dsp:txXfrm>
    </dsp:sp>
    <dsp:sp modelId="{D50515DA-2876-4DA8-A831-76FE285DBBEA}">
      <dsp:nvSpPr>
        <dsp:cNvPr id="0" name=""/>
        <dsp:cNvSpPr/>
      </dsp:nvSpPr>
      <dsp:spPr>
        <a:xfrm>
          <a:off x="1885949" y="446487"/>
          <a:ext cx="377190" cy="1608750"/>
        </a:xfrm>
        <a:prstGeom prst="leftBrace">
          <a:avLst>
            <a:gd name="adj1" fmla="val 35000"/>
            <a:gd name="adj2" fmla="val 5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886D6-321F-4E27-A8F1-A03734D327C3}">
      <dsp:nvSpPr>
        <dsp:cNvPr id="0" name=""/>
        <dsp:cNvSpPr/>
      </dsp:nvSpPr>
      <dsp:spPr>
        <a:xfrm>
          <a:off x="2414016" y="446487"/>
          <a:ext cx="5129784" cy="16087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Teams set Get teams sorted 3 or 4 students ?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Figure out which questions to answer?</a:t>
          </a:r>
        </a:p>
      </dsp:txBody>
      <dsp:txXfrm>
        <a:off x="2414016" y="446487"/>
        <a:ext cx="5129784" cy="1608750"/>
      </dsp:txXfrm>
    </dsp:sp>
    <dsp:sp modelId="{66A9B940-350A-4B4F-B2F2-A6E75AAC3A14}">
      <dsp:nvSpPr>
        <dsp:cNvPr id="0" name=""/>
        <dsp:cNvSpPr/>
      </dsp:nvSpPr>
      <dsp:spPr>
        <a:xfrm>
          <a:off x="0" y="2289237"/>
          <a:ext cx="1885950" cy="128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60960" rIns="170688" bIns="6096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Future Work time</a:t>
          </a:r>
        </a:p>
      </dsp:txBody>
      <dsp:txXfrm>
        <a:off x="0" y="2289237"/>
        <a:ext cx="1885950" cy="1287000"/>
      </dsp:txXfrm>
    </dsp:sp>
    <dsp:sp modelId="{502D45DE-2B03-49BB-9C9C-F7F6F562793F}">
      <dsp:nvSpPr>
        <dsp:cNvPr id="0" name=""/>
        <dsp:cNvSpPr/>
      </dsp:nvSpPr>
      <dsp:spPr>
        <a:xfrm>
          <a:off x="1885949" y="2289237"/>
          <a:ext cx="377190" cy="1287000"/>
        </a:xfrm>
        <a:prstGeom prst="leftBrace">
          <a:avLst>
            <a:gd name="adj1" fmla="val 35000"/>
            <a:gd name="adj2" fmla="val 50000"/>
          </a:avLst>
        </a:prstGeom>
        <a:noFill/>
        <a:ln w="571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81CD7-1FDA-47B3-AAC8-112015B6342D}">
      <dsp:nvSpPr>
        <dsp:cNvPr id="0" name=""/>
        <dsp:cNvSpPr/>
      </dsp:nvSpPr>
      <dsp:spPr>
        <a:xfrm>
          <a:off x="2414016" y="2289237"/>
          <a:ext cx="5129784" cy="1287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Next Week – Hopefully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Following Week – Class time</a:t>
          </a:r>
        </a:p>
      </dsp:txBody>
      <dsp:txXfrm>
        <a:off x="2414016" y="2289237"/>
        <a:ext cx="5129784" cy="128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D7A7E-E875-4D46-8170-67A70DCE1643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29D33-7ABF-47F4-9515-30CA12917F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432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3 new columns of data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baseline="0" dirty="0"/>
              <a:t>These correspond to the cluster membership table just shown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GB" baseline="0" dirty="0"/>
              <a:t>The _1 in the column heading (variable name) indicates the 1</a:t>
            </a:r>
            <a:r>
              <a:rPr lang="en-GB" baseline="30000" dirty="0"/>
              <a:t>st</a:t>
            </a:r>
            <a:r>
              <a:rPr lang="en-GB" baseline="0" dirty="0"/>
              <a:t> time the analyses ran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16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Step 1: Look across each row</a:t>
            </a:r>
          </a:p>
          <a:p>
            <a:pPr lvl="1">
              <a:defRPr/>
            </a:pPr>
            <a:r>
              <a:rPr lang="en-US" dirty="0"/>
              <a:t>Which segment has the highest value for each attribute?</a:t>
            </a:r>
          </a:p>
          <a:p>
            <a:pPr lvl="1">
              <a:defRPr/>
            </a:pPr>
            <a:r>
              <a:rPr lang="en-US" dirty="0"/>
              <a:t>Which segment has the lowest value for each attribute?</a:t>
            </a:r>
          </a:p>
          <a:p>
            <a:pPr lvl="1">
              <a:defRPr/>
            </a:pPr>
            <a:r>
              <a:rPr lang="en-US" dirty="0"/>
              <a:t>Which segments have means very similar to group average?</a:t>
            </a:r>
          </a:p>
          <a:p>
            <a:pPr lvl="1">
              <a:defRPr/>
            </a:pPr>
            <a:r>
              <a:rPr lang="en-US" dirty="0"/>
              <a:t>Which segments have means very different from the group average?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Step 2: Look down each column</a:t>
            </a:r>
          </a:p>
          <a:p>
            <a:pPr lvl="1">
              <a:defRPr/>
            </a:pPr>
            <a:r>
              <a:rPr lang="en-US" dirty="0"/>
              <a:t>What is similar about members in each segment?</a:t>
            </a:r>
          </a:p>
          <a:p>
            <a:pPr lvl="1">
              <a:defRPr/>
            </a:pPr>
            <a:r>
              <a:rPr lang="en-US" dirty="0"/>
              <a:t>What distinguishes one segment from another?</a:t>
            </a:r>
          </a:p>
          <a:p>
            <a:pPr lvl="1">
              <a:defRPr/>
            </a:pPr>
            <a:r>
              <a:rPr lang="en-US" dirty="0"/>
              <a:t>Name each segment</a:t>
            </a:r>
          </a:p>
          <a:p>
            <a:endParaRPr lang="en-US" dirty="0"/>
          </a:p>
          <a:p>
            <a:pPr marL="230400" lvl="0" indent="-2304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Interpretation involves examining the distinguishing characteristics of each cluster’s profile and identifying  substantial differences between clusters</a:t>
            </a:r>
          </a:p>
          <a:p>
            <a:pPr marL="230400" lvl="0" indent="-2304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Cluster solutions failing to show substantial variation indicate other cluster solutions should be examined</a:t>
            </a:r>
            <a:endParaRPr lang="en-US" baseline="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i="0" dirty="0"/>
              <a:t>If the clusters </a:t>
            </a:r>
            <a:r>
              <a:rPr lang="en-US" dirty="0"/>
              <a:t>don’t appear different, then look</a:t>
            </a:r>
            <a:r>
              <a:rPr lang="en-US" baseline="0" dirty="0"/>
              <a:t> at 2 or 4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12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line chart is also called a snake plot.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21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Single-member or extremely small clusters are generally not acceptable and should generally be eliminated.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56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4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spcBef>
                <a:spcPct val="100000"/>
              </a:spcBef>
              <a:buFont typeface="Arial" pitchFamily="34" charset="0"/>
              <a:buChar char="•"/>
            </a:pPr>
            <a:r>
              <a:rPr lang="en-US" sz="1200" dirty="0">
                <a:cs typeface="Times New Roman" pitchFamily="18" charset="0"/>
              </a:rPr>
              <a:t>Interpreting and profiling clusters involves examining the cluster means (centroids).  The </a:t>
            </a:r>
            <a:r>
              <a:rPr lang="en-US" sz="1200" dirty="0" err="1">
                <a:cs typeface="Times New Roman" pitchFamily="18" charset="0"/>
              </a:rPr>
              <a:t>centroids</a:t>
            </a:r>
            <a:r>
              <a:rPr lang="en-US" sz="1200" dirty="0">
                <a:cs typeface="Times New Roman" pitchFamily="18" charset="0"/>
              </a:rPr>
              <a:t> enable us to describe each cluster by assigning it a name or label.  </a:t>
            </a:r>
          </a:p>
          <a:p>
            <a:pPr marL="228600" indent="-228600">
              <a:spcBef>
                <a:spcPct val="100000"/>
              </a:spcBef>
              <a:buFont typeface="Arial" pitchFamily="34" charset="0"/>
              <a:buChar char="•"/>
            </a:pPr>
            <a:r>
              <a:rPr lang="en-US" sz="1200" dirty="0">
                <a:cs typeface="Times New Roman" pitchFamily="18" charset="0"/>
              </a:rPr>
              <a:t>It is often helpful to profile the clusters in terms of variables that were not used for clustering (using</a:t>
            </a:r>
            <a:r>
              <a:rPr lang="en-US" sz="1200" baseline="0" dirty="0">
                <a:cs typeface="Times New Roman" pitchFamily="18" charset="0"/>
              </a:rPr>
              <a:t> discriminant analysis)</a:t>
            </a:r>
            <a:r>
              <a:rPr lang="en-US" sz="1200" dirty="0">
                <a:cs typeface="Times New Roman" pitchFamily="18" charset="0"/>
              </a:rPr>
              <a:t>.  These may include demographic, psychographic, product usage, media usage, or other variables.</a:t>
            </a:r>
            <a:r>
              <a:rPr lang="en-US" sz="1400" dirty="0">
                <a:cs typeface="Times New Roman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2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6800" indent="-226800">
              <a:buFont typeface="Arial" pitchFamily="34" charset="0"/>
              <a:buChar char="•"/>
            </a:pPr>
            <a:r>
              <a:rPr lang="en-US" dirty="0">
                <a:cs typeface="Times New Roman" pitchFamily="18" charset="0"/>
              </a:rPr>
              <a:t>Interpreting and profiling clusters involves examining the cluster centroids (means).  The centroids enable us to describe each cluster by assigning it a name or label.</a:t>
            </a:r>
          </a:p>
          <a:p>
            <a:pPr marL="226800" marR="0" lvl="2" indent="-226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altLang="en-US" dirty="0"/>
              <a:t>Cluster solutions ultimately must have theoretical validity assess through external validation.</a:t>
            </a:r>
            <a:endParaRPr lang="en-US" dirty="0">
              <a:cs typeface="Times New Roman" pitchFamily="18" charset="0"/>
            </a:endParaRPr>
          </a:p>
          <a:p>
            <a:endParaRPr lang="en-US" dirty="0"/>
          </a:p>
          <a:p>
            <a:r>
              <a:rPr lang="en-US" dirty="0"/>
              <a:t>Finally, create names for each segment</a:t>
            </a:r>
          </a:p>
          <a:p>
            <a:r>
              <a:rPr lang="en-US" dirty="0"/>
              <a:t>Cluster 1: </a:t>
            </a:r>
          </a:p>
          <a:p>
            <a:r>
              <a:rPr lang="en-US" dirty="0"/>
              <a:t>Cluster 2:</a:t>
            </a:r>
          </a:p>
          <a:p>
            <a:r>
              <a:rPr lang="en-US" dirty="0"/>
              <a:t>Cluster 3: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85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  <a:buSzTx/>
            </a:pPr>
            <a:r>
              <a:rPr lang="en-US" sz="1200" dirty="0">
                <a:cs typeface="Times New Roman" pitchFamily="18" charset="0"/>
              </a:rPr>
              <a:t>Here are some methods of validating the cluster solution:</a:t>
            </a:r>
          </a:p>
          <a:p>
            <a:pPr marL="182880" indent="-182880">
              <a:spcBef>
                <a:spcPct val="25000"/>
              </a:spcBef>
              <a:buSzTx/>
              <a:buFont typeface="Wingdings" pitchFamily="2" charset="2"/>
              <a:buAutoNum type="arabicPeriod"/>
            </a:pPr>
            <a:r>
              <a:rPr lang="en-US" sz="1200" dirty="0">
                <a:cs typeface="Times New Roman" pitchFamily="18" charset="0"/>
              </a:rPr>
              <a:t>Perform cluster analysis on the same data using different distance measures.  Compare the results across measures to determine the stability of the solutions.</a:t>
            </a:r>
          </a:p>
          <a:p>
            <a:pPr marL="182880" indent="-182880">
              <a:spcBef>
                <a:spcPct val="25000"/>
              </a:spcBef>
              <a:buSzTx/>
              <a:buFont typeface="Wingdings" pitchFamily="2" charset="2"/>
              <a:buAutoNum type="arabicPeriod"/>
            </a:pPr>
            <a:r>
              <a:rPr lang="en-US" sz="1200" dirty="0">
                <a:cs typeface="Times New Roman" pitchFamily="18" charset="0"/>
              </a:rPr>
              <a:t>Use different methods of clustering and compare the results.</a:t>
            </a:r>
          </a:p>
          <a:p>
            <a:pPr marL="182880" indent="-182880">
              <a:spcBef>
                <a:spcPct val="25000"/>
              </a:spcBef>
              <a:buSzTx/>
              <a:buFont typeface="Wingdings" pitchFamily="2" charset="2"/>
              <a:buAutoNum type="arabicPeriod"/>
            </a:pPr>
            <a:r>
              <a:rPr lang="en-US" sz="1200" dirty="0">
                <a:cs typeface="Times New Roman" pitchFamily="18" charset="0"/>
              </a:rPr>
              <a:t>Split the data randomly into halves.  Perform clustering separately on each half.  Compare cluster </a:t>
            </a:r>
            <a:r>
              <a:rPr lang="en-US" sz="1200" dirty="0" err="1">
                <a:cs typeface="Times New Roman" pitchFamily="18" charset="0"/>
              </a:rPr>
              <a:t>centroids</a:t>
            </a:r>
            <a:r>
              <a:rPr lang="en-US" sz="1200" dirty="0">
                <a:cs typeface="Times New Roman" pitchFamily="18" charset="0"/>
              </a:rPr>
              <a:t> across the two subsamples.</a:t>
            </a:r>
          </a:p>
          <a:p>
            <a:pPr marL="182880" indent="-182880">
              <a:spcBef>
                <a:spcPct val="25000"/>
              </a:spcBef>
              <a:buSzTx/>
              <a:buFont typeface="Wingdings" pitchFamily="2" charset="2"/>
              <a:buAutoNum type="arabicPeriod"/>
            </a:pPr>
            <a:r>
              <a:rPr lang="en-US" sz="1200" dirty="0">
                <a:cs typeface="Times New Roman" pitchFamily="18" charset="0"/>
              </a:rPr>
              <a:t>Delete variables randomly.  Perform clustering based on the reduced set of variables.  Compare the results with those obtained by clustering based on the entire set of variables. </a:t>
            </a:r>
          </a:p>
          <a:p>
            <a:pPr marL="182880" indent="-182880">
              <a:spcBef>
                <a:spcPct val="25000"/>
              </a:spcBef>
              <a:buSzTx/>
              <a:buFont typeface="Wingdings" pitchFamily="2" charset="2"/>
              <a:buAutoNum type="arabicPeriod"/>
            </a:pPr>
            <a:r>
              <a:rPr lang="en-US" sz="1200" dirty="0">
                <a:cs typeface="Times New Roman" pitchFamily="18" charset="0"/>
              </a:rPr>
              <a:t>In nonhierarchical clustering, the solution may depend on the order of cases in the data set.  Make multiple runs using different order of cases until the solution stabilizes. </a:t>
            </a:r>
          </a:p>
          <a:p>
            <a:pPr marL="182880" indent="-182880">
              <a:spcBef>
                <a:spcPct val="25000"/>
              </a:spcBef>
              <a:buSzTx/>
              <a:buFont typeface="Wingdings" pitchFamily="2" charset="2"/>
              <a:buAutoNum type="arabicPeriod"/>
            </a:pPr>
            <a:endParaRPr lang="en-US" dirty="0">
              <a:cs typeface="Times New Roman" pitchFamily="18" charset="0"/>
            </a:endParaRPr>
          </a:p>
          <a:p>
            <a:pPr>
              <a:spcBef>
                <a:spcPct val="25000"/>
              </a:spcBef>
              <a:buSzTx/>
            </a:pPr>
            <a:endParaRPr lang="en-US" sz="1200" dirty="0"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62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67263F-2047-4666-BA92-7402D1443F2C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67266" name="Rectangle 2"/>
          <p:cNvSpPr>
            <a:spLocks noChangeArrowheads="1"/>
          </p:cNvSpPr>
          <p:nvPr/>
        </p:nvSpPr>
        <p:spPr bwMode="auto">
          <a:xfrm>
            <a:off x="3886201" y="0"/>
            <a:ext cx="2971800" cy="45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7267" name="Rectangle 3"/>
          <p:cNvSpPr>
            <a:spLocks noChangeArrowheads="1"/>
          </p:cNvSpPr>
          <p:nvPr/>
        </p:nvSpPr>
        <p:spPr bwMode="auto">
          <a:xfrm>
            <a:off x="3886201" y="8685457"/>
            <a:ext cx="2971800" cy="45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328" tIns="0" rIns="19328" bIns="0" anchor="b"/>
          <a:lstStyle>
            <a:lvl1pPr defTabSz="9271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63550" defTabSz="9271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27100" defTabSz="9271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92238" defTabSz="9271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55788" defTabSz="9271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12988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70188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27388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84588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en-US" sz="1000" i="1"/>
              <a:t>36</a:t>
            </a:r>
          </a:p>
        </p:txBody>
      </p:sp>
      <p:sp>
        <p:nvSpPr>
          <p:cNvPr id="267268" name="Rectangle 4"/>
          <p:cNvSpPr>
            <a:spLocks noChangeArrowheads="1"/>
          </p:cNvSpPr>
          <p:nvPr/>
        </p:nvSpPr>
        <p:spPr bwMode="auto">
          <a:xfrm>
            <a:off x="0" y="8685457"/>
            <a:ext cx="2971800" cy="45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7269" name="Rectangle 5"/>
          <p:cNvSpPr>
            <a:spLocks noChangeArrowheads="1"/>
          </p:cNvSpPr>
          <p:nvPr/>
        </p:nvSpPr>
        <p:spPr bwMode="auto">
          <a:xfrm>
            <a:off x="0" y="0"/>
            <a:ext cx="2971800" cy="45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7270" name="Rectangle 6"/>
          <p:cNvSpPr>
            <a:spLocks noChangeArrowheads="1"/>
          </p:cNvSpPr>
          <p:nvPr/>
        </p:nvSpPr>
        <p:spPr bwMode="auto">
          <a:xfrm>
            <a:off x="3886201" y="0"/>
            <a:ext cx="2971800" cy="45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7271" name="Rectangle 7"/>
          <p:cNvSpPr>
            <a:spLocks noChangeArrowheads="1"/>
          </p:cNvSpPr>
          <p:nvPr/>
        </p:nvSpPr>
        <p:spPr bwMode="auto">
          <a:xfrm>
            <a:off x="3886201" y="8685457"/>
            <a:ext cx="2971800" cy="45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328" tIns="0" rIns="19328" bIns="0" anchor="b"/>
          <a:lstStyle>
            <a:lvl1pPr defTabSz="9271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63550" defTabSz="9271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27100" defTabSz="9271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92238" defTabSz="9271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55788" defTabSz="9271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312988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70188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27388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84588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r>
              <a:rPr lang="en-US" altLang="en-US" sz="1000" i="1"/>
              <a:t>36</a:t>
            </a:r>
          </a:p>
        </p:txBody>
      </p:sp>
      <p:sp>
        <p:nvSpPr>
          <p:cNvPr id="267272" name="Rectangle 8"/>
          <p:cNvSpPr>
            <a:spLocks noChangeArrowheads="1"/>
          </p:cNvSpPr>
          <p:nvPr/>
        </p:nvSpPr>
        <p:spPr bwMode="auto">
          <a:xfrm>
            <a:off x="0" y="8685457"/>
            <a:ext cx="2971800" cy="45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7273" name="Rectangle 9"/>
          <p:cNvSpPr>
            <a:spLocks noChangeArrowheads="1"/>
          </p:cNvSpPr>
          <p:nvPr/>
        </p:nvSpPr>
        <p:spPr bwMode="auto">
          <a:xfrm>
            <a:off x="0" y="0"/>
            <a:ext cx="2971800" cy="458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7274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5288" y="692150"/>
            <a:ext cx="6070600" cy="3416300"/>
          </a:xfrm>
          <a:ln cap="flat"/>
        </p:spPr>
      </p:sp>
      <p:sp>
        <p:nvSpPr>
          <p:cNvPr id="267275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3419" tIns="46710" rIns="93419" bIns="46710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260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Analyze </a:t>
            </a:r>
            <a:r>
              <a:rPr lang="en-US" dirty="0">
                <a:cs typeface="Arial"/>
              </a:rPr>
              <a:t>→ Descriptive Statistics → </a:t>
            </a:r>
            <a:r>
              <a:rPr lang="en-US" dirty="0" err="1">
                <a:cs typeface="Arial"/>
              </a:rPr>
              <a:t>Descriptives</a:t>
            </a:r>
            <a:r>
              <a:rPr lang="en-US" dirty="0">
                <a:cs typeface="Arial"/>
              </a:rPr>
              <a:t>…</a:t>
            </a:r>
          </a:p>
          <a:p>
            <a:r>
              <a:rPr lang="en-US" dirty="0">
                <a:cs typeface="Arial"/>
              </a:rPr>
              <a:t>Variables: V1 – V6</a:t>
            </a:r>
          </a:p>
          <a:p>
            <a:r>
              <a:rPr lang="en-US" dirty="0">
                <a:cs typeface="Arial"/>
              </a:rPr>
              <a:t>In</a:t>
            </a:r>
            <a:r>
              <a:rPr lang="en-US" baseline="0" dirty="0">
                <a:cs typeface="Arial"/>
              </a:rPr>
              <a:t> Options box: Just tick mean (untick others)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34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sure split file is off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dirty="0">
                <a:cs typeface="Arial"/>
              </a:rPr>
              <a:t>→ Split File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>
                <a:cs typeface="Arial"/>
              </a:rPr>
              <a:t>Tick: Analyze all cases, do not create groups</a:t>
            </a:r>
            <a:endParaRPr lang="en-US" dirty="0"/>
          </a:p>
          <a:p>
            <a:endParaRPr lang="en-US" dirty="0"/>
          </a:p>
          <a:p>
            <a:r>
              <a:rPr lang="en-US" dirty="0"/>
              <a:t>Analyze </a:t>
            </a:r>
            <a:r>
              <a:rPr lang="en-US" dirty="0">
                <a:cs typeface="Arial"/>
              </a:rPr>
              <a:t>→ Classify → K-means Cluster…</a:t>
            </a:r>
          </a:p>
          <a:p>
            <a:r>
              <a:rPr lang="en-US" dirty="0">
                <a:cs typeface="Arial"/>
              </a:rPr>
              <a:t>Move V1 – V6 to variables box</a:t>
            </a:r>
          </a:p>
          <a:p>
            <a:r>
              <a:rPr lang="en-US" dirty="0">
                <a:cs typeface="Arial"/>
              </a:rPr>
              <a:t>For Number of Clusters:</a:t>
            </a:r>
            <a:r>
              <a:rPr lang="en-US" baseline="0" dirty="0">
                <a:cs typeface="Arial"/>
              </a:rPr>
              <a:t> Insert number from hierarchical clustering decision (3)</a:t>
            </a:r>
            <a:endParaRPr lang="en-US" dirty="0"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5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Save</a:t>
            </a:r>
            <a:r>
              <a:rPr lang="en-US" baseline="0" dirty="0"/>
              <a:t> Box: Tick Cluster membership</a:t>
            </a:r>
          </a:p>
          <a:p>
            <a:r>
              <a:rPr lang="en-US" baseline="0" dirty="0"/>
              <a:t>Options Box: Tick ANOVA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62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72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Tables may not show 2 decimal places.</a:t>
            </a:r>
          </a:p>
          <a:p>
            <a:endParaRPr lang="en-GB" dirty="0"/>
          </a:p>
          <a:p>
            <a:r>
              <a:rPr lang="en-GB" dirty="0"/>
              <a:t>If you want more places to show: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Double click on table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Find Cell Properties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Find Format Values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Click on Number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dirty="0"/>
              <a:t>Set Decimal places to 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2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Tables</a:t>
            </a:r>
            <a:r>
              <a:rPr lang="en-GB" baseline="0" dirty="0"/>
              <a:t> may not show 2 decimal places.</a:t>
            </a:r>
          </a:p>
          <a:p>
            <a:endParaRPr lang="en-GB" baseline="0" dirty="0"/>
          </a:p>
          <a:p>
            <a:r>
              <a:rPr lang="en-GB" baseline="0" dirty="0"/>
              <a:t>If you want more places to show: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Double click on table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Find Cell Properties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Find Format Values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Click on Number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GB" baseline="0" dirty="0"/>
              <a:t>Set Decimal places to 2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06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ANOVA</a:t>
            </a:r>
            <a:r>
              <a:rPr lang="en-GB" baseline="0" dirty="0"/>
              <a:t> compares the means within each segment for each variable.</a:t>
            </a:r>
          </a:p>
          <a:p>
            <a:r>
              <a:rPr lang="en-GB" baseline="0" dirty="0"/>
              <a:t>What does it mean when Sig. is &lt; 0.05?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52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48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33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61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buSzPct val="150000"/>
              <a:buFont typeface="Arial" panose="020B0604020202020204" pitchFamily="34" charset="0"/>
              <a:buChar char="•"/>
            </a:pPr>
            <a:r>
              <a:rPr lang="en-US" altLang="en-US" sz="1200" dirty="0"/>
              <a:t>Cluster analysis is descriptive, a theoretical, and non inferential</a:t>
            </a:r>
          </a:p>
          <a:p>
            <a:pPr marL="228600" indent="-228600" eaLnBrk="1" hangingPunct="1">
              <a:buSzPct val="150000"/>
              <a:buFont typeface="Arial" panose="020B0604020202020204" pitchFamily="34" charset="0"/>
              <a:buChar char="•"/>
            </a:pPr>
            <a:r>
              <a:rPr lang="en-US" altLang="en-US" sz="1200" dirty="0"/>
              <a:t>Will always create clusters, regardless of the actual existence of any structure in the data.</a:t>
            </a:r>
          </a:p>
          <a:p>
            <a:pPr marL="228600" indent="-228600" eaLnBrk="1" hangingPunct="1">
              <a:buSzPct val="150000"/>
              <a:buFont typeface="Arial" panose="020B0604020202020204" pitchFamily="34" charset="0"/>
              <a:buChar char="•"/>
            </a:pPr>
            <a:r>
              <a:rPr lang="en-US" altLang="en-US" sz="1200" dirty="0"/>
              <a:t>The cluster solution is not generalizable because it is totally dependent upon the variables used as the basis for the similarity measure.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10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5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39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>
                <a:cs typeface="Arial"/>
              </a:rPr>
              <a:t>→ Split File</a:t>
            </a:r>
          </a:p>
          <a:p>
            <a:r>
              <a:rPr lang="en-US" dirty="0">
                <a:cs typeface="Arial"/>
              </a:rPr>
              <a:t>Tick: Compare Groups</a:t>
            </a:r>
          </a:p>
          <a:p>
            <a:r>
              <a:rPr lang="en-US" dirty="0">
                <a:cs typeface="Arial"/>
              </a:rPr>
              <a:t>Insert</a:t>
            </a:r>
            <a:r>
              <a:rPr lang="en-US" baseline="0" dirty="0">
                <a:cs typeface="Arial"/>
              </a:rPr>
              <a:t> Cluster Membership with 3 Segments (Probably last row)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31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1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61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/>
              <a:t>There are many edits</a:t>
            </a:r>
            <a:r>
              <a:rPr lang="en-US" baseline="0" dirty="0"/>
              <a:t> you can do once you double click on the table such as resetting columns widths, which I often do so the tables fits on the slides better.</a:t>
            </a:r>
          </a:p>
          <a:p>
            <a:pPr marL="228600" indent="-228600">
              <a:buFont typeface="Arial" pitchFamily="34" charset="0"/>
              <a:buChar char="•"/>
            </a:pPr>
            <a:endParaRPr lang="en-US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dirty="0"/>
              <a:t>Double click on table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/>
              <a:t>See broken border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/>
              <a:t>Right</a:t>
            </a:r>
            <a:r>
              <a:rPr lang="en-US" baseline="0" dirty="0"/>
              <a:t> click</a:t>
            </a:r>
            <a:endParaRPr lang="en-US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dirty="0"/>
              <a:t>Select</a:t>
            </a:r>
            <a:r>
              <a:rPr lang="en-US" baseline="0" dirty="0"/>
              <a:t> pivot trays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2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dirty="0"/>
              <a:t>Click on the colorful circle next to ‘Average Linkage’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/>
              <a:t>Drag</a:t>
            </a:r>
            <a:r>
              <a:rPr lang="en-US" baseline="0" dirty="0"/>
              <a:t> and drop it under ‘Statistics’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93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7B53A9-86E9-4CFA-85A0-7CA731B2D2C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8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4CF9-60C4-4E4B-9018-CDA1D1F2D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CE4E2-8019-4F3D-91FB-D3A42653E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70BB8-7391-4CE8-9F69-2D5F22409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05735-98F7-4B5A-9C21-9D441C50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5ABDD-DFCB-457D-B1B5-D8B79DF8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98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00A1-4A7A-4DD9-B7A9-6D3EEAC3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3F2BC-1A62-4C03-B012-08D8D7EDC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784CA-15C0-456F-9C36-7E23F221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45B62-78D8-4706-A064-80C5A765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E62CB-E221-4603-A184-1032BA84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663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66642-BEFE-4BC5-A318-511F25C1F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20177-15BA-4928-A43F-64E5D3E35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4A30-D912-4A60-98F4-DFE7FCDA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1BC29-10E9-44BD-BB91-D07DFF5D1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976D7-4BB8-45EA-9809-BF068BAEE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013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4">
    <p:bg>
      <p:bgPr>
        <a:solidFill>
          <a:srgbClr val="1084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1726644"/>
            <a:ext cx="3959225" cy="1702356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3600" b="1" i="0" baseline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333376"/>
            <a:ext cx="3959226" cy="139326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MONTH 2020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r="1389" b="18059"/>
          <a:stretch/>
        </p:blipFill>
        <p:spPr>
          <a:xfrm>
            <a:off x="4367213" y="1654930"/>
            <a:ext cx="7824786" cy="520307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F266CC-B6DE-8445-AB7B-F678963DD646}"/>
              </a:ext>
            </a:extLst>
          </p:cNvPr>
          <p:cNvCxnSpPr>
            <a:cxnSpLocks/>
          </p:cNvCxnSpPr>
          <p:nvPr userDrawn="1"/>
        </p:nvCxnSpPr>
        <p:spPr>
          <a:xfrm flipH="1">
            <a:off x="407988" y="4038716"/>
            <a:ext cx="441646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0" y="4305975"/>
            <a:ext cx="2195512" cy="52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0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5157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9B463AFB-754E-419A-A64A-0FBFB3B7292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4165600" y="6248400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4617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A48A-C7EC-435E-B033-30657CA28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45343-2E75-4E64-920C-9626CE1F0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F48B8-C284-4235-8DD5-D591062EF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BDB92-6B2C-4343-9F62-B41BA46E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3A4C0-AF4A-4AF1-8E91-D3253D58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23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0B93-80CD-4E93-9488-0ED8DA1A5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F9794-6085-4A08-A080-C698660FB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38B33-8448-4EDA-B173-A81AF594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2D07D-EB2E-4771-91FE-442234AD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0E42D-867F-4AED-8C10-819745089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865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1D0A-5F84-4E6D-A8AC-8F279AF6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4014C-2279-4F48-A6E7-175AE940A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3D0BF-184D-424B-9321-65265263C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4844F-63F7-4C36-B621-FE07E48A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2EEAC-1AC2-435A-920E-A18DDBA1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85305-AEBC-4A6D-A4F0-32E1A9B4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675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0235-120D-4E4C-9437-37097C44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48BC7-7936-4FD2-A959-C54F38A62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B14BE-E4DE-483C-94B0-C20A98BE3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DCD54-40A0-4DFF-86B9-09087C68D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0B87AB-1512-4385-A8BC-AB57AAD2B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AEBB2-594E-436B-A83B-4F0A976C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1D707-1F85-4C8C-A156-7F96E6D2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52DF1-7CF9-4E03-9009-7C2D1AA2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66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9225-9CBB-4FAA-A627-B63D87BF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75942-BAF0-4ABC-944B-0AF26998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341BB-826F-4ECC-AEB8-BE5C2131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9552-CB9E-42A5-863A-D718D66E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10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E00AAD-908A-4840-88F9-855D440E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C1703-5701-4335-A49E-7EB0F440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73E17-2E9B-4930-8461-D1B04FB0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792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59FC-3B97-46F3-8E3B-D40CCB10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FF541-7CB4-419E-9B3D-1A2BA1C4A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B5726-57D6-48E9-87FB-E1DFA3FCC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BA309-B12A-463F-BB76-4A8A85913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60914-B137-4915-889D-903838DF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AFDC5-56CB-4BC9-9CF8-9BFC9720D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63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11BE-CE35-44D5-BD94-37F51B2F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88164A-4305-44D2-AEAB-A23960813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282EE-3B0C-442B-B16B-2D8C0074B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E7848-118A-4489-A48D-E78FDFB6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E2B89-E640-4383-9BA3-0E6FC1B1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883C1-ABB8-4FB2-A865-A7ED43CB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15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3606E-49DC-4482-8BA6-FB5BEB99E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7D8DE-1114-4FE1-8EB1-F6AD34D7E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95CBD-01AB-4EA7-A39D-80880C8E3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688A9-8BCF-4710-A760-C7E88AD69725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94A92-7FF1-4E11-8F9B-AD829E6DE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DA105-20CF-4FB0-9944-BAB9BF59B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F7DF9-D613-4C31-A3CB-4842258D8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29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14697-C814-48E6-A4C3-EFC74491B6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7FNCE040W</a:t>
            </a:r>
          </a:p>
          <a:p>
            <a:r>
              <a:rPr lang="en-GB" dirty="0"/>
              <a:t>Business Analytics</a:t>
            </a:r>
          </a:p>
          <a:p>
            <a:r>
              <a:rPr lang="en-GB" dirty="0"/>
              <a:t>WEEK 7 (Bite 2)</a:t>
            </a:r>
          </a:p>
        </p:txBody>
      </p:sp>
    </p:spTree>
    <p:extLst>
      <p:ext uri="{BB962C8B-B14F-4D97-AF65-F5344CB8AC3E}">
        <p14:creationId xmlns:p14="http://schemas.microsoft.com/office/powerpoint/2010/main" val="992909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Pivot Trays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325" y="2815977"/>
            <a:ext cx="3703638" cy="208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816425"/>
            <a:ext cx="3702050" cy="208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Cluster Membership to a Column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346325" y="2815636"/>
            <a:ext cx="3703638" cy="2083981"/>
          </a:xfrm>
        </p:spPr>
      </p:pic>
      <p:pic>
        <p:nvPicPr>
          <p:cNvPr id="21507" name="Picture 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88075" y="2817684"/>
            <a:ext cx="3702050" cy="2079885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4800600" y="4038600"/>
            <a:ext cx="426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Means</a:t>
            </a:r>
          </a:p>
        </p:txBody>
      </p:sp>
      <p:pic>
        <p:nvPicPr>
          <p:cNvPr id="1116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5466" y="1737361"/>
            <a:ext cx="4285544" cy="1894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58674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7634758" y="3419100"/>
            <a:ext cx="233161" cy="9045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248400" y="3581400"/>
            <a:ext cx="685800" cy="742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Are the clusters different?</a:t>
            </a:r>
            <a:endParaRPr lang="en-US" dirty="0"/>
          </a:p>
        </p:txBody>
      </p:sp>
      <p:pic>
        <p:nvPicPr>
          <p:cNvPr id="1177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52600"/>
            <a:ext cx="7848600" cy="40386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Visually See How Segments Differ</a:t>
            </a:r>
          </a:p>
        </p:txBody>
      </p:sp>
      <p:pic>
        <p:nvPicPr>
          <p:cNvPr id="99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25" y="1846264"/>
            <a:ext cx="6144601" cy="4022725"/>
          </a:xfrm>
        </p:spPr>
      </p:pic>
    </p:spTree>
    <p:extLst>
      <p:ext uri="{BB962C8B-B14F-4D97-AF65-F5344CB8AC3E}">
        <p14:creationId xmlns:p14="http://schemas.microsoft.com/office/powerpoint/2010/main" val="132016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Create 2 More Means Tables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4 Clusters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/>
              <a:t>Change Split File</a:t>
            </a:r>
          </a:p>
          <a:p>
            <a:pPr lvl="1"/>
            <a:r>
              <a:rPr lang="en-GB"/>
              <a:t>4 Clusters</a:t>
            </a:r>
          </a:p>
          <a:p>
            <a:pPr lvl="1"/>
            <a:endParaRPr lang="en-GB"/>
          </a:p>
          <a:p>
            <a:r>
              <a:rPr lang="en-GB"/>
              <a:t>Rerun Means</a:t>
            </a:r>
          </a:p>
          <a:p>
            <a:pPr lvl="1"/>
            <a:r>
              <a:rPr lang="en-GB"/>
              <a:t>Pivot the table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5 Clusters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/>
              <a:t>Change Split File</a:t>
            </a:r>
          </a:p>
          <a:p>
            <a:pPr lvl="1"/>
            <a:r>
              <a:rPr lang="en-GB"/>
              <a:t>5 Clusters</a:t>
            </a:r>
          </a:p>
          <a:p>
            <a:pPr lvl="1"/>
            <a:endParaRPr lang="en-GB"/>
          </a:p>
          <a:p>
            <a:r>
              <a:rPr lang="en-GB"/>
              <a:t>Rerun Means</a:t>
            </a:r>
          </a:p>
          <a:p>
            <a:pPr lvl="1"/>
            <a:r>
              <a:rPr lang="en-GB"/>
              <a:t>Pivot the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224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Means Tables</a:t>
            </a:r>
          </a:p>
        </p:txBody>
      </p:sp>
      <p:pic>
        <p:nvPicPr>
          <p:cNvPr id="133123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1524000"/>
            <a:ext cx="5735652" cy="202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1" y="4019550"/>
            <a:ext cx="7086599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7467601" y="3352800"/>
            <a:ext cx="694571" cy="1294956"/>
            <a:chOff x="5771519" y="2417901"/>
            <a:chExt cx="694571" cy="129495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771519" y="2417901"/>
              <a:ext cx="86040" cy="120159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366891" y="2417901"/>
              <a:ext cx="99199" cy="129495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460689" y="3562576"/>
            <a:ext cx="649152" cy="1085181"/>
            <a:chOff x="5011689" y="2667001"/>
            <a:chExt cx="649152" cy="100952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5011689" y="2703576"/>
              <a:ext cx="295882" cy="94335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409000" y="2667001"/>
              <a:ext cx="251841" cy="100952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120" name="Group 133119"/>
          <p:cNvGrpSpPr/>
          <p:nvPr/>
        </p:nvGrpSpPr>
        <p:grpSpPr>
          <a:xfrm>
            <a:off x="8261372" y="2209800"/>
            <a:ext cx="958829" cy="2437957"/>
            <a:chOff x="7209430" y="1219693"/>
            <a:chExt cx="958829" cy="2437957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543800" y="2472808"/>
              <a:ext cx="167259" cy="1184842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7543800" y="2483015"/>
              <a:ext cx="624459" cy="1174635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7209430" y="1219693"/>
              <a:ext cx="609599" cy="1263321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75732" y="3562575"/>
            <a:ext cx="772668" cy="1161826"/>
            <a:chOff x="4000500" y="2803586"/>
            <a:chExt cx="772668" cy="815914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4000500" y="2803586"/>
              <a:ext cx="190500" cy="81591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4419600" y="2803586"/>
              <a:ext cx="353568" cy="78689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23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Compare 4 to 5 – if necessary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7161" y="1163781"/>
            <a:ext cx="3703638" cy="2575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80422" y="4204420"/>
            <a:ext cx="3702050" cy="2556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114636" y="3692236"/>
            <a:ext cx="1184564" cy="1219200"/>
            <a:chOff x="6019800" y="3429000"/>
            <a:chExt cx="1752600" cy="121920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6019800" y="3429000"/>
              <a:ext cx="76200" cy="10668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019800" y="3429000"/>
              <a:ext cx="1752600" cy="12192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5542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Turn Off Split File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2362" y="2391661"/>
            <a:ext cx="3703638" cy="312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2375" y="2354940"/>
            <a:ext cx="3702050" cy="319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8001000" y="3429000"/>
            <a:ext cx="3048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Conducting Cluster Analysis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A979A-7855-4BAA-A49A-B6CB9F12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21175"/>
          </a:xfrm>
        </p:spPr>
        <p:txBody>
          <a:bodyPr>
            <a:normAutofit/>
          </a:bodyPr>
          <a:lstStyle/>
          <a:p>
            <a:r>
              <a:rPr lang="en-GB" dirty="0"/>
              <a:t>Unstructured Data Analytic Techniques</a:t>
            </a:r>
            <a:br>
              <a:rPr lang="en-GB" dirty="0"/>
            </a:br>
            <a:r>
              <a:rPr lang="en-US" altLang="en-US" sz="9600" dirty="0"/>
              <a:t>Cluster Analysis</a:t>
            </a:r>
            <a:r>
              <a:rPr lang="en-GB" sz="9600" dirty="0"/>
              <a:t>. </a:t>
            </a: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EDB43-8770-4881-9F2E-8F7BF125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C95B1-5CC9-4D12-9684-4E90CAB9F10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975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you name each cluster?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325" y="2319598"/>
            <a:ext cx="7543800" cy="3076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124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Conducting Cluster Analysis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63"/>
          <p:cNvGrpSpPr>
            <a:grpSpLocks/>
          </p:cNvGrpSpPr>
          <p:nvPr/>
        </p:nvGrpSpPr>
        <p:grpSpPr bwMode="auto">
          <a:xfrm>
            <a:off x="2854207" y="2864538"/>
            <a:ext cx="3032133" cy="2190063"/>
            <a:chOff x="840" y="2112"/>
            <a:chExt cx="1758" cy="1072"/>
          </a:xfrm>
        </p:grpSpPr>
        <p:grpSp>
          <p:nvGrpSpPr>
            <p:cNvPr id="110" name="Group 51"/>
            <p:cNvGrpSpPr>
              <a:grpSpLocks/>
            </p:cNvGrpSpPr>
            <p:nvPr/>
          </p:nvGrpSpPr>
          <p:grpSpPr bwMode="auto">
            <a:xfrm>
              <a:off x="870" y="2112"/>
              <a:ext cx="211" cy="1044"/>
              <a:chOff x="3078" y="672"/>
              <a:chExt cx="211" cy="1044"/>
            </a:xfrm>
          </p:grpSpPr>
          <p:sp>
            <p:nvSpPr>
              <p:cNvPr id="117" name="Line 52"/>
              <p:cNvSpPr>
                <a:spLocks noChangeShapeType="1"/>
              </p:cNvSpPr>
              <p:nvPr/>
            </p:nvSpPr>
            <p:spPr bwMode="auto">
              <a:xfrm>
                <a:off x="3216" y="672"/>
                <a:ext cx="73" cy="1044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8" name="Rectangle 53"/>
              <p:cNvSpPr>
                <a:spLocks noChangeArrowheads="1"/>
              </p:cNvSpPr>
              <p:nvPr/>
            </p:nvSpPr>
            <p:spPr bwMode="auto">
              <a:xfrm>
                <a:off x="3078" y="1104"/>
                <a:ext cx="167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itchFamily="18" charset="0"/>
                  </a:rPr>
                  <a:t>b</a:t>
                </a:r>
              </a:p>
            </p:txBody>
          </p:sp>
        </p:grpSp>
        <p:grpSp>
          <p:nvGrpSpPr>
            <p:cNvPr id="111" name="Group 54"/>
            <p:cNvGrpSpPr>
              <a:grpSpLocks/>
            </p:cNvGrpSpPr>
            <p:nvPr/>
          </p:nvGrpSpPr>
          <p:grpSpPr bwMode="auto">
            <a:xfrm>
              <a:off x="1104" y="2928"/>
              <a:ext cx="1296" cy="256"/>
              <a:chOff x="1152" y="2912"/>
              <a:chExt cx="1248" cy="256"/>
            </a:xfrm>
          </p:grpSpPr>
          <p:sp>
            <p:nvSpPr>
              <p:cNvPr id="115" name="Line 55"/>
              <p:cNvSpPr>
                <a:spLocks noChangeShapeType="1"/>
              </p:cNvSpPr>
              <p:nvPr/>
            </p:nvSpPr>
            <p:spPr bwMode="auto">
              <a:xfrm rot="5400000">
                <a:off x="1704" y="2472"/>
                <a:ext cx="144" cy="1248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auto">
              <a:xfrm>
                <a:off x="1658" y="2912"/>
                <a:ext cx="180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itchFamily="18" charset="0"/>
                  </a:rPr>
                  <a:t>b</a:t>
                </a:r>
              </a:p>
            </p:txBody>
          </p:sp>
        </p:grpSp>
        <p:grpSp>
          <p:nvGrpSpPr>
            <p:cNvPr id="112" name="Group 57"/>
            <p:cNvGrpSpPr>
              <a:grpSpLocks/>
            </p:cNvGrpSpPr>
            <p:nvPr/>
          </p:nvGrpSpPr>
          <p:grpSpPr bwMode="auto">
            <a:xfrm>
              <a:off x="840" y="2519"/>
              <a:ext cx="1758" cy="166"/>
              <a:chOff x="1224" y="2327"/>
              <a:chExt cx="1758" cy="166"/>
            </a:xfrm>
          </p:grpSpPr>
          <p:sp>
            <p:nvSpPr>
              <p:cNvPr id="113" name="Line 58"/>
              <p:cNvSpPr>
                <a:spLocks noChangeShapeType="1"/>
              </p:cNvSpPr>
              <p:nvPr/>
            </p:nvSpPr>
            <p:spPr bwMode="auto">
              <a:xfrm rot="18364843" flipH="1">
                <a:off x="2095" y="1499"/>
                <a:ext cx="15" cy="1758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14" name="Rectangle 59"/>
              <p:cNvSpPr>
                <a:spLocks noChangeArrowheads="1"/>
              </p:cNvSpPr>
              <p:nvPr/>
            </p:nvSpPr>
            <p:spPr bwMode="auto">
              <a:xfrm rot="21399389">
                <a:off x="1872" y="2327"/>
                <a:ext cx="210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algn="ctr"/>
                <a:r>
                  <a:rPr lang="en-US" altLang="en-US" sz="1600">
                    <a:latin typeface="Times New Roman" pitchFamily="18" charset="0"/>
                  </a:rPr>
                  <a:t>b</a:t>
                </a:r>
              </a:p>
            </p:txBody>
          </p:sp>
        </p:grpSp>
      </p:grpSp>
      <p:sp>
        <p:nvSpPr>
          <p:cNvPr id="266300" name="Rectangle 60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Partitioning Method: K-means</a:t>
            </a:r>
          </a:p>
        </p:txBody>
      </p:sp>
      <p:sp>
        <p:nvSpPr>
          <p:cNvPr id="266302" name="Rectangle 62"/>
          <p:cNvSpPr>
            <a:spLocks noGrp="1" noChangeArrowheads="1"/>
          </p:cNvSpPr>
          <p:nvPr>
            <p:ph type="body" sz="half" idx="2"/>
          </p:nvPr>
        </p:nvSpPr>
        <p:spPr>
          <a:xfrm>
            <a:off x="5804488" y="1615984"/>
            <a:ext cx="4038600" cy="4525963"/>
          </a:xfrm>
        </p:spPr>
        <p:txBody>
          <a:bodyPr anchor="t">
            <a:normAutofit lnSpcReduction="10000"/>
          </a:bodyPr>
          <a:lstStyle/>
          <a:p>
            <a:r>
              <a:rPr lang="en-US" altLang="en-US" dirty="0"/>
              <a:t>Predetermined # of segments</a:t>
            </a:r>
          </a:p>
          <a:p>
            <a:r>
              <a:rPr lang="en-US" altLang="en-US" dirty="0"/>
              <a:t>Move centers &amp; borders</a:t>
            </a:r>
          </a:p>
          <a:p>
            <a:pPr lvl="1"/>
            <a:r>
              <a:rPr lang="en-US" altLang="en-US" dirty="0"/>
              <a:t>Minimize a </a:t>
            </a:r>
          </a:p>
          <a:p>
            <a:pPr lvl="2"/>
            <a:r>
              <a:rPr lang="en-US" altLang="en-US" dirty="0"/>
              <a:t>a = distance from respondent to cluster center</a:t>
            </a:r>
          </a:p>
          <a:p>
            <a:pPr lvl="1"/>
            <a:r>
              <a:rPr lang="en-US" altLang="en-US" dirty="0"/>
              <a:t>Maximize b</a:t>
            </a:r>
          </a:p>
          <a:p>
            <a:pPr lvl="2"/>
            <a:r>
              <a:rPr lang="en-US" altLang="en-US" dirty="0"/>
              <a:t>b = distance between centers</a:t>
            </a:r>
          </a:p>
          <a:p>
            <a:pPr lvl="3"/>
            <a:r>
              <a:rPr lang="en-US" altLang="en-US" dirty="0"/>
              <a:t>= distance from I to III</a:t>
            </a:r>
          </a:p>
          <a:p>
            <a:pPr lvl="3"/>
            <a:r>
              <a:rPr lang="en-US" altLang="en-US" dirty="0"/>
              <a:t>= distance from I to II</a:t>
            </a:r>
          </a:p>
          <a:p>
            <a:pPr lvl="3"/>
            <a:r>
              <a:rPr lang="en-US" altLang="en-US" dirty="0"/>
              <a:t>= distance from II to III</a:t>
            </a:r>
          </a:p>
        </p:txBody>
      </p:sp>
      <p:grpSp>
        <p:nvGrpSpPr>
          <p:cNvPr id="63" name="Group 4"/>
          <p:cNvGrpSpPr>
            <a:grpSpLocks/>
          </p:cNvGrpSpPr>
          <p:nvPr/>
        </p:nvGrpSpPr>
        <p:grpSpPr bwMode="auto">
          <a:xfrm>
            <a:off x="3352800" y="4932651"/>
            <a:ext cx="386347" cy="339133"/>
            <a:chOff x="1143" y="3144"/>
            <a:chExt cx="224" cy="166"/>
          </a:xfrm>
        </p:grpSpPr>
        <p:grpSp>
          <p:nvGrpSpPr>
            <p:cNvPr id="64" name="Group 5"/>
            <p:cNvGrpSpPr>
              <a:grpSpLocks/>
            </p:cNvGrpSpPr>
            <p:nvPr/>
          </p:nvGrpSpPr>
          <p:grpSpPr bwMode="auto">
            <a:xfrm>
              <a:off x="1143" y="3172"/>
              <a:ext cx="224" cy="38"/>
              <a:chOff x="2476" y="3225"/>
              <a:chExt cx="237" cy="38"/>
            </a:xfrm>
          </p:grpSpPr>
          <p:sp>
            <p:nvSpPr>
              <p:cNvPr id="66" name="Freeform 6"/>
              <p:cNvSpPr>
                <a:spLocks/>
              </p:cNvSpPr>
              <p:nvPr/>
            </p:nvSpPr>
            <p:spPr bwMode="auto">
              <a:xfrm>
                <a:off x="2659" y="3225"/>
                <a:ext cx="54" cy="38"/>
              </a:xfrm>
              <a:custGeom>
                <a:avLst/>
                <a:gdLst>
                  <a:gd name="T0" fmla="*/ 0 w 54"/>
                  <a:gd name="T1" fmla="*/ 0 h 38"/>
                  <a:gd name="T2" fmla="*/ 0 w 54"/>
                  <a:gd name="T3" fmla="*/ 37 h 38"/>
                  <a:gd name="T4" fmla="*/ 53 w 54"/>
                  <a:gd name="T5" fmla="*/ 20 h 38"/>
                  <a:gd name="T6" fmla="*/ 0 w 54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lnTo>
                      <a:pt x="0" y="37"/>
                    </a:lnTo>
                    <a:lnTo>
                      <a:pt x="53" y="2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12700" cap="rnd" cmpd="sng">
                <a:solidFill>
                  <a:schemeClr val="accent2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2476" y="3225"/>
                <a:ext cx="54" cy="38"/>
              </a:xfrm>
              <a:custGeom>
                <a:avLst/>
                <a:gdLst>
                  <a:gd name="T0" fmla="*/ 53 w 54"/>
                  <a:gd name="T1" fmla="*/ 37 h 38"/>
                  <a:gd name="T2" fmla="*/ 53 w 54"/>
                  <a:gd name="T3" fmla="*/ 0 h 38"/>
                  <a:gd name="T4" fmla="*/ 0 w 54"/>
                  <a:gd name="T5" fmla="*/ 17 h 38"/>
                  <a:gd name="T6" fmla="*/ 53 w 54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8">
                    <a:moveTo>
                      <a:pt x="53" y="37"/>
                    </a:moveTo>
                    <a:lnTo>
                      <a:pt x="53" y="0"/>
                    </a:lnTo>
                    <a:lnTo>
                      <a:pt x="0" y="17"/>
                    </a:lnTo>
                    <a:lnTo>
                      <a:pt x="53" y="37"/>
                    </a:lnTo>
                  </a:path>
                </a:pathLst>
              </a:custGeom>
              <a:solidFill>
                <a:schemeClr val="accent2"/>
              </a:solidFill>
              <a:ln w="12700" cap="rnd" cmpd="sng">
                <a:solidFill>
                  <a:schemeClr val="accent2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8" name="Line 8"/>
              <p:cNvSpPr>
                <a:spLocks noChangeShapeType="1"/>
              </p:cNvSpPr>
              <p:nvPr/>
            </p:nvSpPr>
            <p:spPr bwMode="auto">
              <a:xfrm>
                <a:off x="2518" y="3248"/>
                <a:ext cx="149" cy="0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65" name="Rectangle 9"/>
            <p:cNvSpPr>
              <a:spLocks noChangeArrowheads="1"/>
            </p:cNvSpPr>
            <p:nvPr/>
          </p:nvSpPr>
          <p:spPr bwMode="auto">
            <a:xfrm>
              <a:off x="1176" y="3144"/>
              <a:ext cx="173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altLang="en-US" sz="1600">
                  <a:latin typeface="Times New Roman" pitchFamily="18" charset="0"/>
                </a:rPr>
                <a:t>a</a:t>
              </a:r>
            </a:p>
          </p:txBody>
        </p:sp>
      </p:grpSp>
      <p:sp>
        <p:nvSpPr>
          <p:cNvPr id="69" name="Line 10"/>
          <p:cNvSpPr>
            <a:spLocks noChangeShapeType="1"/>
          </p:cNvSpPr>
          <p:nvPr/>
        </p:nvSpPr>
        <p:spPr bwMode="auto">
          <a:xfrm>
            <a:off x="2341563" y="1465838"/>
            <a:ext cx="0" cy="402056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0" name="Line 11"/>
          <p:cNvSpPr>
            <a:spLocks noChangeShapeType="1"/>
          </p:cNvSpPr>
          <p:nvPr/>
        </p:nvSpPr>
        <p:spPr bwMode="auto">
          <a:xfrm>
            <a:off x="2341563" y="5486400"/>
            <a:ext cx="4160126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1" name="Rectangle 12"/>
          <p:cNvSpPr>
            <a:spLocks noChangeArrowheads="1"/>
          </p:cNvSpPr>
          <p:nvPr/>
        </p:nvSpPr>
        <p:spPr bwMode="auto">
          <a:xfrm rot="-5358741">
            <a:off x="785380" y="3385217"/>
            <a:ext cx="249038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 b="1">
                <a:latin typeface="Times New Roman" pitchFamily="18" charset="0"/>
              </a:rPr>
              <a:t>Dimension 2</a:t>
            </a:r>
          </a:p>
        </p:txBody>
      </p:sp>
      <p:sp>
        <p:nvSpPr>
          <p:cNvPr id="72" name="Rectangle 13"/>
          <p:cNvSpPr>
            <a:spLocks noChangeArrowheads="1"/>
          </p:cNvSpPr>
          <p:nvPr/>
        </p:nvSpPr>
        <p:spPr bwMode="auto">
          <a:xfrm>
            <a:off x="3260725" y="5562600"/>
            <a:ext cx="195588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 b="1">
                <a:latin typeface="Times New Roman" pitchFamily="18" charset="0"/>
              </a:rPr>
              <a:t>Dimension 1</a:t>
            </a:r>
          </a:p>
        </p:txBody>
      </p:sp>
      <p:sp>
        <p:nvSpPr>
          <p:cNvPr id="73" name="Rectangle 14"/>
          <p:cNvSpPr>
            <a:spLocks noChangeArrowheads="1"/>
          </p:cNvSpPr>
          <p:nvPr/>
        </p:nvSpPr>
        <p:spPr bwMode="auto">
          <a:xfrm>
            <a:off x="2895600" y="2895600"/>
            <a:ext cx="37599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sp>
        <p:nvSpPr>
          <p:cNvPr id="74" name="Rectangle 15"/>
          <p:cNvSpPr>
            <a:spLocks noChangeArrowheads="1"/>
          </p:cNvSpPr>
          <p:nvPr/>
        </p:nvSpPr>
        <p:spPr bwMode="auto">
          <a:xfrm>
            <a:off x="3149601" y="3298825"/>
            <a:ext cx="377723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sp>
        <p:nvSpPr>
          <p:cNvPr id="75" name="Rectangle 16"/>
          <p:cNvSpPr>
            <a:spLocks noChangeArrowheads="1"/>
          </p:cNvSpPr>
          <p:nvPr/>
        </p:nvSpPr>
        <p:spPr bwMode="auto">
          <a:xfrm>
            <a:off x="2706688" y="3082925"/>
            <a:ext cx="37599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sp>
        <p:nvSpPr>
          <p:cNvPr id="76" name="Rectangle 17"/>
          <p:cNvSpPr>
            <a:spLocks noChangeArrowheads="1"/>
          </p:cNvSpPr>
          <p:nvPr/>
        </p:nvSpPr>
        <p:spPr bwMode="auto">
          <a:xfrm>
            <a:off x="2895600" y="3352800"/>
            <a:ext cx="37599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sp>
        <p:nvSpPr>
          <p:cNvPr id="77" name="Rectangle 18"/>
          <p:cNvSpPr>
            <a:spLocks noChangeArrowheads="1"/>
          </p:cNvSpPr>
          <p:nvPr/>
        </p:nvSpPr>
        <p:spPr bwMode="auto">
          <a:xfrm>
            <a:off x="2908300" y="3478213"/>
            <a:ext cx="37599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sp>
        <p:nvSpPr>
          <p:cNvPr id="78" name="Rectangle 19"/>
          <p:cNvSpPr>
            <a:spLocks noChangeArrowheads="1"/>
          </p:cNvSpPr>
          <p:nvPr/>
        </p:nvSpPr>
        <p:spPr bwMode="auto">
          <a:xfrm>
            <a:off x="3232150" y="4654550"/>
            <a:ext cx="37599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sp>
        <p:nvSpPr>
          <p:cNvPr id="79" name="Rectangle 20"/>
          <p:cNvSpPr>
            <a:spLocks noChangeArrowheads="1"/>
          </p:cNvSpPr>
          <p:nvPr/>
        </p:nvSpPr>
        <p:spPr bwMode="auto">
          <a:xfrm>
            <a:off x="3598863" y="4884738"/>
            <a:ext cx="37599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sp>
        <p:nvSpPr>
          <p:cNvPr id="80" name="Rectangle 21"/>
          <p:cNvSpPr>
            <a:spLocks noChangeArrowheads="1"/>
          </p:cNvSpPr>
          <p:nvPr/>
        </p:nvSpPr>
        <p:spPr bwMode="auto">
          <a:xfrm>
            <a:off x="2895600" y="4648200"/>
            <a:ext cx="37599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sp>
        <p:nvSpPr>
          <p:cNvPr id="81" name="Rectangle 22"/>
          <p:cNvSpPr>
            <a:spLocks noChangeArrowheads="1"/>
          </p:cNvSpPr>
          <p:nvPr/>
        </p:nvSpPr>
        <p:spPr bwMode="auto">
          <a:xfrm>
            <a:off x="2681288" y="4864100"/>
            <a:ext cx="37599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sp>
        <p:nvSpPr>
          <p:cNvPr id="82" name="Rectangle 23"/>
          <p:cNvSpPr>
            <a:spLocks noChangeArrowheads="1"/>
          </p:cNvSpPr>
          <p:nvPr/>
        </p:nvSpPr>
        <p:spPr bwMode="auto">
          <a:xfrm>
            <a:off x="4957764" y="4545013"/>
            <a:ext cx="374273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sp>
        <p:nvSpPr>
          <p:cNvPr id="83" name="Rectangle 24"/>
          <p:cNvSpPr>
            <a:spLocks noChangeArrowheads="1"/>
          </p:cNvSpPr>
          <p:nvPr/>
        </p:nvSpPr>
        <p:spPr bwMode="auto">
          <a:xfrm>
            <a:off x="5059363" y="4835525"/>
            <a:ext cx="37599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sp>
        <p:nvSpPr>
          <p:cNvPr id="84" name="Rectangle 25"/>
          <p:cNvSpPr>
            <a:spLocks noChangeArrowheads="1"/>
          </p:cNvSpPr>
          <p:nvPr/>
        </p:nvSpPr>
        <p:spPr bwMode="auto">
          <a:xfrm>
            <a:off x="5556250" y="4802188"/>
            <a:ext cx="374274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sz="2000">
                <a:latin typeface="Times New Roman" pitchFamily="18" charset="0"/>
              </a:rPr>
              <a:t>•</a:t>
            </a:r>
          </a:p>
        </p:txBody>
      </p:sp>
      <p:grpSp>
        <p:nvGrpSpPr>
          <p:cNvPr id="85" name="Group 26"/>
          <p:cNvGrpSpPr>
            <a:grpSpLocks/>
          </p:cNvGrpSpPr>
          <p:nvPr/>
        </p:nvGrpSpPr>
        <p:grpSpPr bwMode="auto">
          <a:xfrm>
            <a:off x="1946843" y="5149759"/>
            <a:ext cx="1481570" cy="1058258"/>
            <a:chOff x="273" y="3344"/>
            <a:chExt cx="859" cy="518"/>
          </a:xfrm>
        </p:grpSpPr>
        <p:sp>
          <p:nvSpPr>
            <p:cNvPr id="86" name="Rectangle 27"/>
            <p:cNvSpPr>
              <a:spLocks noChangeArrowheads="1"/>
            </p:cNvSpPr>
            <p:nvPr/>
          </p:nvSpPr>
          <p:spPr bwMode="auto">
            <a:xfrm>
              <a:off x="273" y="3696"/>
              <a:ext cx="859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 sz="1600">
                  <a:latin typeface="Times New Roman" pitchFamily="18" charset="0"/>
                </a:rPr>
                <a:t>One respondent</a:t>
              </a:r>
            </a:p>
          </p:txBody>
        </p:sp>
        <p:sp>
          <p:nvSpPr>
            <p:cNvPr id="87" name="Line 28"/>
            <p:cNvSpPr>
              <a:spLocks noChangeShapeType="1"/>
            </p:cNvSpPr>
            <p:nvPr/>
          </p:nvSpPr>
          <p:spPr bwMode="auto">
            <a:xfrm flipV="1">
              <a:off x="576" y="3344"/>
              <a:ext cx="226" cy="40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88" name="Group 29"/>
          <p:cNvGrpSpPr>
            <a:grpSpLocks/>
          </p:cNvGrpSpPr>
          <p:nvPr/>
        </p:nvGrpSpPr>
        <p:grpSpPr bwMode="auto">
          <a:xfrm>
            <a:off x="3048000" y="1676400"/>
            <a:ext cx="2614739" cy="3417888"/>
            <a:chOff x="2016" y="624"/>
            <a:chExt cx="1516" cy="1673"/>
          </a:xfrm>
        </p:grpSpPr>
        <p:grpSp>
          <p:nvGrpSpPr>
            <p:cNvPr id="89" name="Group 30"/>
            <p:cNvGrpSpPr>
              <a:grpSpLocks/>
            </p:cNvGrpSpPr>
            <p:nvPr/>
          </p:nvGrpSpPr>
          <p:grpSpPr bwMode="auto">
            <a:xfrm>
              <a:off x="2016" y="1152"/>
              <a:ext cx="1516" cy="1145"/>
              <a:chOff x="960" y="2064"/>
              <a:chExt cx="1516" cy="1145"/>
            </a:xfrm>
          </p:grpSpPr>
          <p:sp>
            <p:nvSpPr>
              <p:cNvPr id="92" name="Oval 31"/>
              <p:cNvSpPr>
                <a:spLocks noChangeArrowheads="1"/>
              </p:cNvSpPr>
              <p:nvPr/>
            </p:nvSpPr>
            <p:spPr bwMode="auto">
              <a:xfrm>
                <a:off x="2400" y="2976"/>
                <a:ext cx="76" cy="8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3" name="Oval 32"/>
              <p:cNvSpPr>
                <a:spLocks noChangeArrowheads="1"/>
              </p:cNvSpPr>
              <p:nvPr/>
            </p:nvSpPr>
            <p:spPr bwMode="auto">
              <a:xfrm>
                <a:off x="960" y="2064"/>
                <a:ext cx="76" cy="8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4" name="Oval 33"/>
              <p:cNvSpPr>
                <a:spLocks noChangeArrowheads="1"/>
              </p:cNvSpPr>
              <p:nvPr/>
            </p:nvSpPr>
            <p:spPr bwMode="auto">
              <a:xfrm>
                <a:off x="1056" y="3120"/>
                <a:ext cx="76" cy="8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90" name="Line 34"/>
            <p:cNvSpPr>
              <a:spLocks noChangeShapeType="1"/>
            </p:cNvSpPr>
            <p:nvPr/>
          </p:nvSpPr>
          <p:spPr bwMode="auto">
            <a:xfrm flipH="1">
              <a:off x="2064" y="768"/>
              <a:ext cx="277" cy="44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1" name="Rectangle 35"/>
            <p:cNvSpPr>
              <a:spLocks noChangeArrowheads="1"/>
            </p:cNvSpPr>
            <p:nvPr/>
          </p:nvSpPr>
          <p:spPr bwMode="auto">
            <a:xfrm>
              <a:off x="2333" y="624"/>
              <a:ext cx="774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ctr"/>
              <a:r>
                <a:rPr lang="en-US" altLang="en-US" sz="1600">
                  <a:latin typeface="Times New Roman" pitchFamily="18" charset="0"/>
                </a:rPr>
                <a:t>Cluster center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48748" y="2061677"/>
            <a:ext cx="3734110" cy="3286297"/>
            <a:chOff x="924748" y="2061676"/>
            <a:chExt cx="3734110" cy="3286297"/>
          </a:xfrm>
        </p:grpSpPr>
        <p:grpSp>
          <p:nvGrpSpPr>
            <p:cNvPr id="96" name="Group 37"/>
            <p:cNvGrpSpPr>
              <a:grpSpLocks/>
            </p:cNvGrpSpPr>
            <p:nvPr/>
          </p:nvGrpSpPr>
          <p:grpSpPr bwMode="auto">
            <a:xfrm>
              <a:off x="924748" y="2510289"/>
              <a:ext cx="3734110" cy="2837684"/>
              <a:chOff x="582" y="1993"/>
              <a:chExt cx="2165" cy="1389"/>
            </a:xfrm>
          </p:grpSpPr>
          <p:grpSp>
            <p:nvGrpSpPr>
              <p:cNvPr id="100" name="Group 38"/>
              <p:cNvGrpSpPr>
                <a:grpSpLocks/>
              </p:cNvGrpSpPr>
              <p:nvPr/>
            </p:nvGrpSpPr>
            <p:grpSpPr bwMode="auto">
              <a:xfrm>
                <a:off x="584" y="1993"/>
                <a:ext cx="638" cy="619"/>
                <a:chOff x="1544" y="841"/>
                <a:chExt cx="638" cy="619"/>
              </a:xfrm>
            </p:grpSpPr>
            <p:sp>
              <p:nvSpPr>
                <p:cNvPr id="107" name="Freeform 39"/>
                <p:cNvSpPr>
                  <a:spLocks/>
                </p:cNvSpPr>
                <p:nvPr/>
              </p:nvSpPr>
              <p:spPr bwMode="auto">
                <a:xfrm>
                  <a:off x="1653" y="841"/>
                  <a:ext cx="529" cy="619"/>
                </a:xfrm>
                <a:custGeom>
                  <a:avLst/>
                  <a:gdLst>
                    <a:gd name="T0" fmla="*/ 75 w 572"/>
                    <a:gd name="T1" fmla="*/ 85 h 619"/>
                    <a:gd name="T2" fmla="*/ 37 w 572"/>
                    <a:gd name="T3" fmla="*/ 144 h 619"/>
                    <a:gd name="T4" fmla="*/ 11 w 572"/>
                    <a:gd name="T5" fmla="*/ 192 h 619"/>
                    <a:gd name="T6" fmla="*/ 0 w 572"/>
                    <a:gd name="T7" fmla="*/ 250 h 619"/>
                    <a:gd name="T8" fmla="*/ 0 w 572"/>
                    <a:gd name="T9" fmla="*/ 293 h 619"/>
                    <a:gd name="T10" fmla="*/ 0 w 572"/>
                    <a:gd name="T11" fmla="*/ 362 h 619"/>
                    <a:gd name="T12" fmla="*/ 27 w 572"/>
                    <a:gd name="T13" fmla="*/ 410 h 619"/>
                    <a:gd name="T14" fmla="*/ 53 w 572"/>
                    <a:gd name="T15" fmla="*/ 469 h 619"/>
                    <a:gd name="T16" fmla="*/ 91 w 572"/>
                    <a:gd name="T17" fmla="*/ 522 h 619"/>
                    <a:gd name="T18" fmla="*/ 112 w 572"/>
                    <a:gd name="T19" fmla="*/ 570 h 619"/>
                    <a:gd name="T20" fmla="*/ 187 w 572"/>
                    <a:gd name="T21" fmla="*/ 613 h 619"/>
                    <a:gd name="T22" fmla="*/ 235 w 572"/>
                    <a:gd name="T23" fmla="*/ 618 h 619"/>
                    <a:gd name="T24" fmla="*/ 315 w 572"/>
                    <a:gd name="T25" fmla="*/ 618 h 619"/>
                    <a:gd name="T26" fmla="*/ 363 w 572"/>
                    <a:gd name="T27" fmla="*/ 608 h 619"/>
                    <a:gd name="T28" fmla="*/ 411 w 572"/>
                    <a:gd name="T29" fmla="*/ 581 h 619"/>
                    <a:gd name="T30" fmla="*/ 491 w 572"/>
                    <a:gd name="T31" fmla="*/ 528 h 619"/>
                    <a:gd name="T32" fmla="*/ 528 w 572"/>
                    <a:gd name="T33" fmla="*/ 480 h 619"/>
                    <a:gd name="T34" fmla="*/ 555 w 572"/>
                    <a:gd name="T35" fmla="*/ 416 h 619"/>
                    <a:gd name="T36" fmla="*/ 560 w 572"/>
                    <a:gd name="T37" fmla="*/ 362 h 619"/>
                    <a:gd name="T38" fmla="*/ 571 w 572"/>
                    <a:gd name="T39" fmla="*/ 298 h 619"/>
                    <a:gd name="T40" fmla="*/ 565 w 572"/>
                    <a:gd name="T41" fmla="*/ 208 h 619"/>
                    <a:gd name="T42" fmla="*/ 539 w 572"/>
                    <a:gd name="T43" fmla="*/ 133 h 619"/>
                    <a:gd name="T44" fmla="*/ 512 w 572"/>
                    <a:gd name="T45" fmla="*/ 74 h 619"/>
                    <a:gd name="T46" fmla="*/ 469 w 572"/>
                    <a:gd name="T47" fmla="*/ 37 h 619"/>
                    <a:gd name="T48" fmla="*/ 437 w 572"/>
                    <a:gd name="T49" fmla="*/ 10 h 619"/>
                    <a:gd name="T50" fmla="*/ 384 w 572"/>
                    <a:gd name="T51" fmla="*/ 0 h 619"/>
                    <a:gd name="T52" fmla="*/ 304 w 572"/>
                    <a:gd name="T53" fmla="*/ 5 h 619"/>
                    <a:gd name="T54" fmla="*/ 245 w 572"/>
                    <a:gd name="T55" fmla="*/ 5 h 619"/>
                    <a:gd name="T56" fmla="*/ 224 w 572"/>
                    <a:gd name="T57" fmla="*/ 5 h 619"/>
                    <a:gd name="T58" fmla="*/ 203 w 572"/>
                    <a:gd name="T59" fmla="*/ 0 h 619"/>
                    <a:gd name="T60" fmla="*/ 165 w 572"/>
                    <a:gd name="T61" fmla="*/ 0 h 619"/>
                    <a:gd name="T62" fmla="*/ 128 w 572"/>
                    <a:gd name="T63" fmla="*/ 5 h 619"/>
                    <a:gd name="T64" fmla="*/ 96 w 572"/>
                    <a:gd name="T65" fmla="*/ 21 h 619"/>
                    <a:gd name="T66" fmla="*/ 96 w 572"/>
                    <a:gd name="T67" fmla="*/ 53 h 619"/>
                    <a:gd name="T68" fmla="*/ 75 w 572"/>
                    <a:gd name="T69" fmla="*/ 85 h 6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72" h="619">
                      <a:moveTo>
                        <a:pt x="75" y="85"/>
                      </a:moveTo>
                      <a:lnTo>
                        <a:pt x="37" y="144"/>
                      </a:lnTo>
                      <a:lnTo>
                        <a:pt x="11" y="192"/>
                      </a:lnTo>
                      <a:lnTo>
                        <a:pt x="0" y="250"/>
                      </a:lnTo>
                      <a:lnTo>
                        <a:pt x="0" y="293"/>
                      </a:lnTo>
                      <a:lnTo>
                        <a:pt x="0" y="362"/>
                      </a:lnTo>
                      <a:lnTo>
                        <a:pt x="27" y="410"/>
                      </a:lnTo>
                      <a:lnTo>
                        <a:pt x="53" y="469"/>
                      </a:lnTo>
                      <a:lnTo>
                        <a:pt x="91" y="522"/>
                      </a:lnTo>
                      <a:lnTo>
                        <a:pt x="112" y="570"/>
                      </a:lnTo>
                      <a:lnTo>
                        <a:pt x="187" y="613"/>
                      </a:lnTo>
                      <a:lnTo>
                        <a:pt x="235" y="618"/>
                      </a:lnTo>
                      <a:lnTo>
                        <a:pt x="315" y="618"/>
                      </a:lnTo>
                      <a:lnTo>
                        <a:pt x="363" y="608"/>
                      </a:lnTo>
                      <a:lnTo>
                        <a:pt x="411" y="581"/>
                      </a:lnTo>
                      <a:lnTo>
                        <a:pt x="491" y="528"/>
                      </a:lnTo>
                      <a:lnTo>
                        <a:pt x="528" y="480"/>
                      </a:lnTo>
                      <a:lnTo>
                        <a:pt x="555" y="416"/>
                      </a:lnTo>
                      <a:lnTo>
                        <a:pt x="560" y="362"/>
                      </a:lnTo>
                      <a:lnTo>
                        <a:pt x="571" y="298"/>
                      </a:lnTo>
                      <a:lnTo>
                        <a:pt x="565" y="208"/>
                      </a:lnTo>
                      <a:lnTo>
                        <a:pt x="539" y="133"/>
                      </a:lnTo>
                      <a:lnTo>
                        <a:pt x="512" y="74"/>
                      </a:lnTo>
                      <a:lnTo>
                        <a:pt x="469" y="37"/>
                      </a:lnTo>
                      <a:lnTo>
                        <a:pt x="437" y="10"/>
                      </a:lnTo>
                      <a:lnTo>
                        <a:pt x="384" y="0"/>
                      </a:lnTo>
                      <a:lnTo>
                        <a:pt x="304" y="5"/>
                      </a:lnTo>
                      <a:lnTo>
                        <a:pt x="245" y="5"/>
                      </a:lnTo>
                      <a:lnTo>
                        <a:pt x="224" y="5"/>
                      </a:lnTo>
                      <a:lnTo>
                        <a:pt x="203" y="0"/>
                      </a:lnTo>
                      <a:lnTo>
                        <a:pt x="165" y="0"/>
                      </a:lnTo>
                      <a:lnTo>
                        <a:pt x="128" y="5"/>
                      </a:lnTo>
                      <a:lnTo>
                        <a:pt x="96" y="21"/>
                      </a:lnTo>
                      <a:lnTo>
                        <a:pt x="96" y="53"/>
                      </a:lnTo>
                      <a:lnTo>
                        <a:pt x="75" y="85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8" name="Rectangle 40"/>
                <p:cNvSpPr>
                  <a:spLocks noChangeArrowheads="1"/>
                </p:cNvSpPr>
                <p:nvPr/>
              </p:nvSpPr>
              <p:spPr bwMode="auto">
                <a:xfrm>
                  <a:off x="1544" y="1248"/>
                  <a:ext cx="228" cy="1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itchFamily="18" charset="0"/>
                    </a:rPr>
                    <a:t>III</a:t>
                  </a:r>
                </a:p>
              </p:txBody>
            </p:sp>
          </p:grpSp>
          <p:grpSp>
            <p:nvGrpSpPr>
              <p:cNvPr id="101" name="Group 41"/>
              <p:cNvGrpSpPr>
                <a:grpSpLocks/>
              </p:cNvGrpSpPr>
              <p:nvPr/>
            </p:nvGrpSpPr>
            <p:grpSpPr bwMode="auto">
              <a:xfrm>
                <a:off x="582" y="2832"/>
                <a:ext cx="906" cy="528"/>
                <a:chOff x="582" y="2832"/>
                <a:chExt cx="906" cy="528"/>
              </a:xfrm>
            </p:grpSpPr>
            <p:sp>
              <p:nvSpPr>
                <p:cNvPr id="105" name="Freeform 42"/>
                <p:cNvSpPr>
                  <a:spLocks/>
                </p:cNvSpPr>
                <p:nvPr/>
              </p:nvSpPr>
              <p:spPr bwMode="auto">
                <a:xfrm>
                  <a:off x="672" y="2880"/>
                  <a:ext cx="816" cy="480"/>
                </a:xfrm>
                <a:custGeom>
                  <a:avLst/>
                  <a:gdLst>
                    <a:gd name="T0" fmla="*/ 52 w 866"/>
                    <a:gd name="T1" fmla="*/ 116 h 482"/>
                    <a:gd name="T2" fmla="*/ 78 w 866"/>
                    <a:gd name="T3" fmla="*/ 98 h 482"/>
                    <a:gd name="T4" fmla="*/ 131 w 866"/>
                    <a:gd name="T5" fmla="*/ 85 h 482"/>
                    <a:gd name="T6" fmla="*/ 176 w 866"/>
                    <a:gd name="T7" fmla="*/ 73 h 482"/>
                    <a:gd name="T8" fmla="*/ 228 w 866"/>
                    <a:gd name="T9" fmla="*/ 62 h 482"/>
                    <a:gd name="T10" fmla="*/ 260 w 866"/>
                    <a:gd name="T11" fmla="*/ 49 h 482"/>
                    <a:gd name="T12" fmla="*/ 312 w 866"/>
                    <a:gd name="T13" fmla="*/ 43 h 482"/>
                    <a:gd name="T14" fmla="*/ 357 w 866"/>
                    <a:gd name="T15" fmla="*/ 25 h 482"/>
                    <a:gd name="T16" fmla="*/ 390 w 866"/>
                    <a:gd name="T17" fmla="*/ 13 h 482"/>
                    <a:gd name="T18" fmla="*/ 423 w 866"/>
                    <a:gd name="T19" fmla="*/ 7 h 482"/>
                    <a:gd name="T20" fmla="*/ 455 w 866"/>
                    <a:gd name="T21" fmla="*/ 0 h 482"/>
                    <a:gd name="T22" fmla="*/ 468 w 866"/>
                    <a:gd name="T23" fmla="*/ 31 h 482"/>
                    <a:gd name="T24" fmla="*/ 527 w 866"/>
                    <a:gd name="T25" fmla="*/ 31 h 482"/>
                    <a:gd name="T26" fmla="*/ 572 w 866"/>
                    <a:gd name="T27" fmla="*/ 31 h 482"/>
                    <a:gd name="T28" fmla="*/ 625 w 866"/>
                    <a:gd name="T29" fmla="*/ 31 h 482"/>
                    <a:gd name="T30" fmla="*/ 703 w 866"/>
                    <a:gd name="T31" fmla="*/ 49 h 482"/>
                    <a:gd name="T32" fmla="*/ 748 w 866"/>
                    <a:gd name="T33" fmla="*/ 67 h 482"/>
                    <a:gd name="T34" fmla="*/ 781 w 866"/>
                    <a:gd name="T35" fmla="*/ 91 h 482"/>
                    <a:gd name="T36" fmla="*/ 800 w 866"/>
                    <a:gd name="T37" fmla="*/ 109 h 482"/>
                    <a:gd name="T38" fmla="*/ 814 w 866"/>
                    <a:gd name="T39" fmla="*/ 146 h 482"/>
                    <a:gd name="T40" fmla="*/ 826 w 866"/>
                    <a:gd name="T41" fmla="*/ 195 h 482"/>
                    <a:gd name="T42" fmla="*/ 839 w 866"/>
                    <a:gd name="T43" fmla="*/ 237 h 482"/>
                    <a:gd name="T44" fmla="*/ 845 w 866"/>
                    <a:gd name="T45" fmla="*/ 274 h 482"/>
                    <a:gd name="T46" fmla="*/ 853 w 866"/>
                    <a:gd name="T47" fmla="*/ 299 h 482"/>
                    <a:gd name="T48" fmla="*/ 859 w 866"/>
                    <a:gd name="T49" fmla="*/ 341 h 482"/>
                    <a:gd name="T50" fmla="*/ 865 w 866"/>
                    <a:gd name="T51" fmla="*/ 372 h 482"/>
                    <a:gd name="T52" fmla="*/ 853 w 866"/>
                    <a:gd name="T53" fmla="*/ 426 h 482"/>
                    <a:gd name="T54" fmla="*/ 839 w 866"/>
                    <a:gd name="T55" fmla="*/ 456 h 482"/>
                    <a:gd name="T56" fmla="*/ 820 w 866"/>
                    <a:gd name="T57" fmla="*/ 474 h 482"/>
                    <a:gd name="T58" fmla="*/ 787 w 866"/>
                    <a:gd name="T59" fmla="*/ 474 h 482"/>
                    <a:gd name="T60" fmla="*/ 742 w 866"/>
                    <a:gd name="T61" fmla="*/ 481 h 482"/>
                    <a:gd name="T62" fmla="*/ 697 w 866"/>
                    <a:gd name="T63" fmla="*/ 468 h 482"/>
                    <a:gd name="T64" fmla="*/ 658 w 866"/>
                    <a:gd name="T65" fmla="*/ 468 h 482"/>
                    <a:gd name="T66" fmla="*/ 619 w 866"/>
                    <a:gd name="T67" fmla="*/ 468 h 482"/>
                    <a:gd name="T68" fmla="*/ 592 w 866"/>
                    <a:gd name="T69" fmla="*/ 474 h 482"/>
                    <a:gd name="T70" fmla="*/ 547 w 866"/>
                    <a:gd name="T71" fmla="*/ 474 h 482"/>
                    <a:gd name="T72" fmla="*/ 521 w 866"/>
                    <a:gd name="T73" fmla="*/ 474 h 482"/>
                    <a:gd name="T74" fmla="*/ 468 w 866"/>
                    <a:gd name="T75" fmla="*/ 481 h 482"/>
                    <a:gd name="T76" fmla="*/ 436 w 866"/>
                    <a:gd name="T77" fmla="*/ 481 h 482"/>
                    <a:gd name="T78" fmla="*/ 390 w 866"/>
                    <a:gd name="T79" fmla="*/ 481 h 482"/>
                    <a:gd name="T80" fmla="*/ 338 w 866"/>
                    <a:gd name="T81" fmla="*/ 481 h 482"/>
                    <a:gd name="T82" fmla="*/ 299 w 866"/>
                    <a:gd name="T83" fmla="*/ 481 h 482"/>
                    <a:gd name="T84" fmla="*/ 273 w 866"/>
                    <a:gd name="T85" fmla="*/ 474 h 482"/>
                    <a:gd name="T86" fmla="*/ 248 w 866"/>
                    <a:gd name="T87" fmla="*/ 463 h 482"/>
                    <a:gd name="T88" fmla="*/ 209 w 866"/>
                    <a:gd name="T89" fmla="*/ 450 h 482"/>
                    <a:gd name="T90" fmla="*/ 170 w 866"/>
                    <a:gd name="T91" fmla="*/ 432 h 482"/>
                    <a:gd name="T92" fmla="*/ 117 w 866"/>
                    <a:gd name="T93" fmla="*/ 414 h 482"/>
                    <a:gd name="T94" fmla="*/ 92 w 866"/>
                    <a:gd name="T95" fmla="*/ 396 h 482"/>
                    <a:gd name="T96" fmla="*/ 65 w 866"/>
                    <a:gd name="T97" fmla="*/ 383 h 482"/>
                    <a:gd name="T98" fmla="*/ 26 w 866"/>
                    <a:gd name="T99" fmla="*/ 359 h 482"/>
                    <a:gd name="T100" fmla="*/ 6 w 866"/>
                    <a:gd name="T101" fmla="*/ 328 h 482"/>
                    <a:gd name="T102" fmla="*/ 0 w 866"/>
                    <a:gd name="T103" fmla="*/ 299 h 482"/>
                    <a:gd name="T104" fmla="*/ 0 w 866"/>
                    <a:gd name="T105" fmla="*/ 280 h 482"/>
                    <a:gd name="T106" fmla="*/ 6 w 866"/>
                    <a:gd name="T107" fmla="*/ 255 h 482"/>
                    <a:gd name="T108" fmla="*/ 20 w 866"/>
                    <a:gd name="T109" fmla="*/ 231 h 482"/>
                    <a:gd name="T110" fmla="*/ 26 w 866"/>
                    <a:gd name="T111" fmla="*/ 189 h 482"/>
                    <a:gd name="T112" fmla="*/ 33 w 866"/>
                    <a:gd name="T113" fmla="*/ 140 h 482"/>
                    <a:gd name="T114" fmla="*/ 52 w 866"/>
                    <a:gd name="T115" fmla="*/ 116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66" h="482">
                      <a:moveTo>
                        <a:pt x="52" y="116"/>
                      </a:moveTo>
                      <a:lnTo>
                        <a:pt x="78" y="98"/>
                      </a:lnTo>
                      <a:lnTo>
                        <a:pt x="131" y="85"/>
                      </a:lnTo>
                      <a:lnTo>
                        <a:pt x="176" y="73"/>
                      </a:lnTo>
                      <a:lnTo>
                        <a:pt x="228" y="62"/>
                      </a:lnTo>
                      <a:lnTo>
                        <a:pt x="260" y="49"/>
                      </a:lnTo>
                      <a:lnTo>
                        <a:pt x="312" y="43"/>
                      </a:lnTo>
                      <a:lnTo>
                        <a:pt x="357" y="25"/>
                      </a:lnTo>
                      <a:lnTo>
                        <a:pt x="390" y="13"/>
                      </a:lnTo>
                      <a:lnTo>
                        <a:pt x="423" y="7"/>
                      </a:lnTo>
                      <a:lnTo>
                        <a:pt x="455" y="0"/>
                      </a:lnTo>
                      <a:lnTo>
                        <a:pt x="468" y="31"/>
                      </a:lnTo>
                      <a:lnTo>
                        <a:pt x="527" y="31"/>
                      </a:lnTo>
                      <a:lnTo>
                        <a:pt x="572" y="31"/>
                      </a:lnTo>
                      <a:lnTo>
                        <a:pt x="625" y="31"/>
                      </a:lnTo>
                      <a:lnTo>
                        <a:pt x="703" y="49"/>
                      </a:lnTo>
                      <a:lnTo>
                        <a:pt x="748" y="67"/>
                      </a:lnTo>
                      <a:lnTo>
                        <a:pt x="781" y="91"/>
                      </a:lnTo>
                      <a:lnTo>
                        <a:pt x="800" y="109"/>
                      </a:lnTo>
                      <a:lnTo>
                        <a:pt x="814" y="146"/>
                      </a:lnTo>
                      <a:lnTo>
                        <a:pt x="826" y="195"/>
                      </a:lnTo>
                      <a:lnTo>
                        <a:pt x="839" y="237"/>
                      </a:lnTo>
                      <a:lnTo>
                        <a:pt x="845" y="274"/>
                      </a:lnTo>
                      <a:lnTo>
                        <a:pt x="853" y="299"/>
                      </a:lnTo>
                      <a:lnTo>
                        <a:pt x="859" y="341"/>
                      </a:lnTo>
                      <a:lnTo>
                        <a:pt x="865" y="372"/>
                      </a:lnTo>
                      <a:lnTo>
                        <a:pt x="853" y="426"/>
                      </a:lnTo>
                      <a:lnTo>
                        <a:pt x="839" y="456"/>
                      </a:lnTo>
                      <a:lnTo>
                        <a:pt x="820" y="474"/>
                      </a:lnTo>
                      <a:lnTo>
                        <a:pt x="787" y="474"/>
                      </a:lnTo>
                      <a:lnTo>
                        <a:pt x="742" y="481"/>
                      </a:lnTo>
                      <a:lnTo>
                        <a:pt x="697" y="468"/>
                      </a:lnTo>
                      <a:lnTo>
                        <a:pt x="658" y="468"/>
                      </a:lnTo>
                      <a:lnTo>
                        <a:pt x="619" y="468"/>
                      </a:lnTo>
                      <a:lnTo>
                        <a:pt x="592" y="474"/>
                      </a:lnTo>
                      <a:lnTo>
                        <a:pt x="547" y="474"/>
                      </a:lnTo>
                      <a:lnTo>
                        <a:pt x="521" y="474"/>
                      </a:lnTo>
                      <a:lnTo>
                        <a:pt x="468" y="481"/>
                      </a:lnTo>
                      <a:lnTo>
                        <a:pt x="436" y="481"/>
                      </a:lnTo>
                      <a:lnTo>
                        <a:pt x="390" y="481"/>
                      </a:lnTo>
                      <a:lnTo>
                        <a:pt x="338" y="481"/>
                      </a:lnTo>
                      <a:lnTo>
                        <a:pt x="299" y="481"/>
                      </a:lnTo>
                      <a:lnTo>
                        <a:pt x="273" y="474"/>
                      </a:lnTo>
                      <a:lnTo>
                        <a:pt x="248" y="463"/>
                      </a:lnTo>
                      <a:lnTo>
                        <a:pt x="209" y="450"/>
                      </a:lnTo>
                      <a:lnTo>
                        <a:pt x="170" y="432"/>
                      </a:lnTo>
                      <a:lnTo>
                        <a:pt x="117" y="414"/>
                      </a:lnTo>
                      <a:lnTo>
                        <a:pt x="92" y="396"/>
                      </a:lnTo>
                      <a:lnTo>
                        <a:pt x="65" y="383"/>
                      </a:lnTo>
                      <a:lnTo>
                        <a:pt x="26" y="359"/>
                      </a:lnTo>
                      <a:lnTo>
                        <a:pt x="6" y="328"/>
                      </a:lnTo>
                      <a:lnTo>
                        <a:pt x="0" y="299"/>
                      </a:lnTo>
                      <a:lnTo>
                        <a:pt x="0" y="280"/>
                      </a:lnTo>
                      <a:lnTo>
                        <a:pt x="6" y="255"/>
                      </a:lnTo>
                      <a:lnTo>
                        <a:pt x="20" y="231"/>
                      </a:lnTo>
                      <a:lnTo>
                        <a:pt x="26" y="189"/>
                      </a:lnTo>
                      <a:lnTo>
                        <a:pt x="33" y="140"/>
                      </a:lnTo>
                      <a:lnTo>
                        <a:pt x="52" y="116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6" name="Rectangle 43"/>
                <p:cNvSpPr>
                  <a:spLocks noChangeArrowheads="1"/>
                </p:cNvSpPr>
                <p:nvPr/>
              </p:nvSpPr>
              <p:spPr bwMode="auto">
                <a:xfrm>
                  <a:off x="582" y="2832"/>
                  <a:ext cx="148" cy="1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itchFamily="18" charset="0"/>
                    </a:rPr>
                    <a:t>I</a:t>
                  </a:r>
                </a:p>
              </p:txBody>
            </p:sp>
          </p:grpSp>
          <p:grpSp>
            <p:nvGrpSpPr>
              <p:cNvPr id="102" name="Group 44"/>
              <p:cNvGrpSpPr>
                <a:grpSpLocks/>
              </p:cNvGrpSpPr>
              <p:nvPr/>
            </p:nvGrpSpPr>
            <p:grpSpPr bwMode="auto">
              <a:xfrm>
                <a:off x="1978" y="2926"/>
                <a:ext cx="769" cy="456"/>
                <a:chOff x="3418" y="910"/>
                <a:chExt cx="769" cy="456"/>
              </a:xfrm>
            </p:grpSpPr>
            <p:sp>
              <p:nvSpPr>
                <p:cNvPr id="103" name="Freeform 45"/>
                <p:cNvSpPr>
                  <a:spLocks/>
                </p:cNvSpPr>
                <p:nvPr/>
              </p:nvSpPr>
              <p:spPr bwMode="auto">
                <a:xfrm>
                  <a:off x="3418" y="910"/>
                  <a:ext cx="769" cy="375"/>
                </a:xfrm>
                <a:custGeom>
                  <a:avLst/>
                  <a:gdLst>
                    <a:gd name="T0" fmla="*/ 85 w 812"/>
                    <a:gd name="T1" fmla="*/ 59 h 375"/>
                    <a:gd name="T2" fmla="*/ 101 w 812"/>
                    <a:gd name="T3" fmla="*/ 32 h 375"/>
                    <a:gd name="T4" fmla="*/ 128 w 812"/>
                    <a:gd name="T5" fmla="*/ 11 h 375"/>
                    <a:gd name="T6" fmla="*/ 155 w 812"/>
                    <a:gd name="T7" fmla="*/ 6 h 375"/>
                    <a:gd name="T8" fmla="*/ 176 w 812"/>
                    <a:gd name="T9" fmla="*/ 0 h 375"/>
                    <a:gd name="T10" fmla="*/ 197 w 812"/>
                    <a:gd name="T11" fmla="*/ 0 h 375"/>
                    <a:gd name="T12" fmla="*/ 235 w 812"/>
                    <a:gd name="T13" fmla="*/ 0 h 375"/>
                    <a:gd name="T14" fmla="*/ 277 w 812"/>
                    <a:gd name="T15" fmla="*/ 0 h 375"/>
                    <a:gd name="T16" fmla="*/ 299 w 812"/>
                    <a:gd name="T17" fmla="*/ 11 h 375"/>
                    <a:gd name="T18" fmla="*/ 325 w 812"/>
                    <a:gd name="T19" fmla="*/ 22 h 375"/>
                    <a:gd name="T20" fmla="*/ 384 w 812"/>
                    <a:gd name="T21" fmla="*/ 22 h 375"/>
                    <a:gd name="T22" fmla="*/ 427 w 812"/>
                    <a:gd name="T23" fmla="*/ 22 h 375"/>
                    <a:gd name="T24" fmla="*/ 443 w 812"/>
                    <a:gd name="T25" fmla="*/ 22 h 375"/>
                    <a:gd name="T26" fmla="*/ 443 w 812"/>
                    <a:gd name="T27" fmla="*/ 32 h 375"/>
                    <a:gd name="T28" fmla="*/ 459 w 812"/>
                    <a:gd name="T29" fmla="*/ 43 h 375"/>
                    <a:gd name="T30" fmla="*/ 496 w 812"/>
                    <a:gd name="T31" fmla="*/ 43 h 375"/>
                    <a:gd name="T32" fmla="*/ 528 w 812"/>
                    <a:gd name="T33" fmla="*/ 48 h 375"/>
                    <a:gd name="T34" fmla="*/ 581 w 812"/>
                    <a:gd name="T35" fmla="*/ 48 h 375"/>
                    <a:gd name="T36" fmla="*/ 608 w 812"/>
                    <a:gd name="T37" fmla="*/ 64 h 375"/>
                    <a:gd name="T38" fmla="*/ 683 w 812"/>
                    <a:gd name="T39" fmla="*/ 86 h 375"/>
                    <a:gd name="T40" fmla="*/ 720 w 812"/>
                    <a:gd name="T41" fmla="*/ 102 h 375"/>
                    <a:gd name="T42" fmla="*/ 741 w 812"/>
                    <a:gd name="T43" fmla="*/ 118 h 375"/>
                    <a:gd name="T44" fmla="*/ 752 w 812"/>
                    <a:gd name="T45" fmla="*/ 144 h 375"/>
                    <a:gd name="T46" fmla="*/ 757 w 812"/>
                    <a:gd name="T47" fmla="*/ 155 h 375"/>
                    <a:gd name="T48" fmla="*/ 779 w 812"/>
                    <a:gd name="T49" fmla="*/ 187 h 375"/>
                    <a:gd name="T50" fmla="*/ 805 w 812"/>
                    <a:gd name="T51" fmla="*/ 214 h 375"/>
                    <a:gd name="T52" fmla="*/ 811 w 812"/>
                    <a:gd name="T53" fmla="*/ 240 h 375"/>
                    <a:gd name="T54" fmla="*/ 811 w 812"/>
                    <a:gd name="T55" fmla="*/ 262 h 375"/>
                    <a:gd name="T56" fmla="*/ 811 w 812"/>
                    <a:gd name="T57" fmla="*/ 294 h 375"/>
                    <a:gd name="T58" fmla="*/ 795 w 812"/>
                    <a:gd name="T59" fmla="*/ 315 h 375"/>
                    <a:gd name="T60" fmla="*/ 768 w 812"/>
                    <a:gd name="T61" fmla="*/ 336 h 375"/>
                    <a:gd name="T62" fmla="*/ 736 w 812"/>
                    <a:gd name="T63" fmla="*/ 347 h 375"/>
                    <a:gd name="T64" fmla="*/ 688 w 812"/>
                    <a:gd name="T65" fmla="*/ 363 h 375"/>
                    <a:gd name="T66" fmla="*/ 651 w 812"/>
                    <a:gd name="T67" fmla="*/ 368 h 375"/>
                    <a:gd name="T68" fmla="*/ 624 w 812"/>
                    <a:gd name="T69" fmla="*/ 374 h 375"/>
                    <a:gd name="T70" fmla="*/ 581 w 812"/>
                    <a:gd name="T71" fmla="*/ 374 h 375"/>
                    <a:gd name="T72" fmla="*/ 528 w 812"/>
                    <a:gd name="T73" fmla="*/ 363 h 375"/>
                    <a:gd name="T74" fmla="*/ 448 w 812"/>
                    <a:gd name="T75" fmla="*/ 352 h 375"/>
                    <a:gd name="T76" fmla="*/ 389 w 812"/>
                    <a:gd name="T77" fmla="*/ 342 h 375"/>
                    <a:gd name="T78" fmla="*/ 293 w 812"/>
                    <a:gd name="T79" fmla="*/ 331 h 375"/>
                    <a:gd name="T80" fmla="*/ 213 w 812"/>
                    <a:gd name="T81" fmla="*/ 331 h 375"/>
                    <a:gd name="T82" fmla="*/ 165 w 812"/>
                    <a:gd name="T83" fmla="*/ 326 h 375"/>
                    <a:gd name="T84" fmla="*/ 123 w 812"/>
                    <a:gd name="T85" fmla="*/ 315 h 375"/>
                    <a:gd name="T86" fmla="*/ 91 w 812"/>
                    <a:gd name="T87" fmla="*/ 310 h 375"/>
                    <a:gd name="T88" fmla="*/ 48 w 812"/>
                    <a:gd name="T89" fmla="*/ 304 h 375"/>
                    <a:gd name="T90" fmla="*/ 21 w 812"/>
                    <a:gd name="T91" fmla="*/ 304 h 375"/>
                    <a:gd name="T92" fmla="*/ 11 w 812"/>
                    <a:gd name="T93" fmla="*/ 294 h 375"/>
                    <a:gd name="T94" fmla="*/ 0 w 812"/>
                    <a:gd name="T95" fmla="*/ 278 h 375"/>
                    <a:gd name="T96" fmla="*/ 11 w 812"/>
                    <a:gd name="T97" fmla="*/ 246 h 375"/>
                    <a:gd name="T98" fmla="*/ 27 w 812"/>
                    <a:gd name="T99" fmla="*/ 203 h 375"/>
                    <a:gd name="T100" fmla="*/ 37 w 812"/>
                    <a:gd name="T101" fmla="*/ 150 h 375"/>
                    <a:gd name="T102" fmla="*/ 53 w 812"/>
                    <a:gd name="T103" fmla="*/ 112 h 375"/>
                    <a:gd name="T104" fmla="*/ 85 w 812"/>
                    <a:gd name="T105" fmla="*/ 59 h 3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812" h="375">
                      <a:moveTo>
                        <a:pt x="85" y="59"/>
                      </a:moveTo>
                      <a:lnTo>
                        <a:pt x="101" y="32"/>
                      </a:lnTo>
                      <a:lnTo>
                        <a:pt x="128" y="11"/>
                      </a:lnTo>
                      <a:lnTo>
                        <a:pt x="155" y="6"/>
                      </a:lnTo>
                      <a:lnTo>
                        <a:pt x="176" y="0"/>
                      </a:lnTo>
                      <a:lnTo>
                        <a:pt x="197" y="0"/>
                      </a:lnTo>
                      <a:lnTo>
                        <a:pt x="235" y="0"/>
                      </a:lnTo>
                      <a:lnTo>
                        <a:pt x="277" y="0"/>
                      </a:lnTo>
                      <a:lnTo>
                        <a:pt x="299" y="11"/>
                      </a:lnTo>
                      <a:lnTo>
                        <a:pt x="325" y="22"/>
                      </a:lnTo>
                      <a:lnTo>
                        <a:pt x="384" y="22"/>
                      </a:lnTo>
                      <a:lnTo>
                        <a:pt x="427" y="22"/>
                      </a:lnTo>
                      <a:lnTo>
                        <a:pt x="443" y="22"/>
                      </a:lnTo>
                      <a:lnTo>
                        <a:pt x="443" y="32"/>
                      </a:lnTo>
                      <a:lnTo>
                        <a:pt x="459" y="43"/>
                      </a:lnTo>
                      <a:lnTo>
                        <a:pt x="496" y="43"/>
                      </a:lnTo>
                      <a:lnTo>
                        <a:pt x="528" y="48"/>
                      </a:lnTo>
                      <a:lnTo>
                        <a:pt x="581" y="48"/>
                      </a:lnTo>
                      <a:lnTo>
                        <a:pt x="608" y="64"/>
                      </a:lnTo>
                      <a:lnTo>
                        <a:pt x="683" y="86"/>
                      </a:lnTo>
                      <a:lnTo>
                        <a:pt x="720" y="102"/>
                      </a:lnTo>
                      <a:lnTo>
                        <a:pt x="741" y="118"/>
                      </a:lnTo>
                      <a:lnTo>
                        <a:pt x="752" y="144"/>
                      </a:lnTo>
                      <a:lnTo>
                        <a:pt x="757" y="155"/>
                      </a:lnTo>
                      <a:lnTo>
                        <a:pt x="779" y="187"/>
                      </a:lnTo>
                      <a:lnTo>
                        <a:pt x="805" y="214"/>
                      </a:lnTo>
                      <a:lnTo>
                        <a:pt x="811" y="240"/>
                      </a:lnTo>
                      <a:lnTo>
                        <a:pt x="811" y="262"/>
                      </a:lnTo>
                      <a:lnTo>
                        <a:pt x="811" y="294"/>
                      </a:lnTo>
                      <a:lnTo>
                        <a:pt x="795" y="315"/>
                      </a:lnTo>
                      <a:lnTo>
                        <a:pt x="768" y="336"/>
                      </a:lnTo>
                      <a:lnTo>
                        <a:pt x="736" y="347"/>
                      </a:lnTo>
                      <a:lnTo>
                        <a:pt x="688" y="363"/>
                      </a:lnTo>
                      <a:lnTo>
                        <a:pt x="651" y="368"/>
                      </a:lnTo>
                      <a:lnTo>
                        <a:pt x="624" y="374"/>
                      </a:lnTo>
                      <a:lnTo>
                        <a:pt x="581" y="374"/>
                      </a:lnTo>
                      <a:lnTo>
                        <a:pt x="528" y="363"/>
                      </a:lnTo>
                      <a:lnTo>
                        <a:pt x="448" y="352"/>
                      </a:lnTo>
                      <a:lnTo>
                        <a:pt x="389" y="342"/>
                      </a:lnTo>
                      <a:lnTo>
                        <a:pt x="293" y="331"/>
                      </a:lnTo>
                      <a:lnTo>
                        <a:pt x="213" y="331"/>
                      </a:lnTo>
                      <a:lnTo>
                        <a:pt x="165" y="326"/>
                      </a:lnTo>
                      <a:lnTo>
                        <a:pt x="123" y="315"/>
                      </a:lnTo>
                      <a:lnTo>
                        <a:pt x="91" y="310"/>
                      </a:lnTo>
                      <a:lnTo>
                        <a:pt x="48" y="304"/>
                      </a:lnTo>
                      <a:lnTo>
                        <a:pt x="21" y="304"/>
                      </a:lnTo>
                      <a:lnTo>
                        <a:pt x="11" y="294"/>
                      </a:lnTo>
                      <a:lnTo>
                        <a:pt x="0" y="278"/>
                      </a:lnTo>
                      <a:lnTo>
                        <a:pt x="11" y="246"/>
                      </a:lnTo>
                      <a:lnTo>
                        <a:pt x="27" y="203"/>
                      </a:lnTo>
                      <a:lnTo>
                        <a:pt x="37" y="150"/>
                      </a:lnTo>
                      <a:lnTo>
                        <a:pt x="53" y="112"/>
                      </a:lnTo>
                      <a:lnTo>
                        <a:pt x="85" y="59"/>
                      </a:lnTo>
                    </a:path>
                  </a:pathLst>
                </a:custGeom>
                <a:noFill/>
                <a:ln w="25400" cap="rnd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4" name="Rectangle 46"/>
                <p:cNvSpPr>
                  <a:spLocks noChangeArrowheads="1"/>
                </p:cNvSpPr>
                <p:nvPr/>
              </p:nvSpPr>
              <p:spPr bwMode="auto">
                <a:xfrm>
                  <a:off x="3607" y="1200"/>
                  <a:ext cx="188" cy="1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algn="ctr"/>
                  <a:r>
                    <a:rPr lang="en-US" altLang="en-US" sz="1600">
                      <a:latin typeface="Times New Roman" pitchFamily="18" charset="0"/>
                    </a:rPr>
                    <a:t>II</a:t>
                  </a:r>
                </a:p>
              </p:txBody>
            </p:sp>
          </p:grpSp>
        </p:grpSp>
        <p:grpSp>
          <p:nvGrpSpPr>
            <p:cNvPr id="97" name="Group 47"/>
            <p:cNvGrpSpPr>
              <a:grpSpLocks/>
            </p:cNvGrpSpPr>
            <p:nvPr/>
          </p:nvGrpSpPr>
          <p:grpSpPr bwMode="auto">
            <a:xfrm>
              <a:off x="2210075" y="2061676"/>
              <a:ext cx="2083513" cy="898906"/>
              <a:chOff x="1392" y="1728"/>
              <a:chExt cx="1208" cy="440"/>
            </a:xfrm>
          </p:grpSpPr>
          <p:sp>
            <p:nvSpPr>
              <p:cNvPr id="98" name="Line 48"/>
              <p:cNvSpPr>
                <a:spLocks noChangeShapeType="1"/>
              </p:cNvSpPr>
              <p:nvPr/>
            </p:nvSpPr>
            <p:spPr bwMode="auto">
              <a:xfrm rot="2338586" flipH="1">
                <a:off x="1392" y="1728"/>
                <a:ext cx="277" cy="440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9" name="Rectangle 49"/>
              <p:cNvSpPr>
                <a:spLocks noChangeArrowheads="1"/>
              </p:cNvSpPr>
              <p:nvPr/>
            </p:nvSpPr>
            <p:spPr bwMode="auto">
              <a:xfrm>
                <a:off x="1806" y="1728"/>
                <a:ext cx="794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ctr"/>
                <a:r>
                  <a:rPr lang="en-US" altLang="en-US" sz="1600" dirty="0">
                    <a:latin typeface="Times New Roman" pitchFamily="18" charset="0"/>
                  </a:rPr>
                  <a:t>Cluster border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8900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Clustering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325" y="2815977"/>
            <a:ext cx="3703638" cy="208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816425"/>
            <a:ext cx="3702050" cy="208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7848600" y="3657600"/>
            <a:ext cx="20955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Save Box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9903" y="2505076"/>
            <a:ext cx="5020060" cy="276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Options Box</a:t>
            </a:r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505075"/>
            <a:ext cx="4640346" cy="276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Clustering</a:t>
            </a:r>
            <a:endParaRPr 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2470" y="1846264"/>
            <a:ext cx="7151511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Show More Decimal Places</a:t>
            </a:r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6969" y="2490789"/>
            <a:ext cx="35623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816425"/>
            <a:ext cx="3702050" cy="208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34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Clusters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2133600"/>
            <a:ext cx="6795396" cy="2579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53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000" dirty="0"/>
              <a:t>What can you infer from this table?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76400"/>
            <a:ext cx="841583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482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K-Means: Turn On Split File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9256" y="2828877"/>
            <a:ext cx="3657776" cy="205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816425"/>
            <a:ext cx="3702050" cy="208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9B133-88CA-4139-8197-3E2CDCB0F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8000" dirty="0" err="1"/>
              <a:t>Wk</a:t>
            </a:r>
            <a:r>
              <a:rPr lang="en-GB" sz="8000" dirty="0"/>
              <a:t> 7 Bite 2 </a:t>
            </a:r>
          </a:p>
          <a:p>
            <a:pPr marL="0" indent="0">
              <a:buNone/>
            </a:pPr>
            <a:r>
              <a:rPr lang="en-GB" sz="6000" dirty="0"/>
              <a:t>Lets continue with an example</a:t>
            </a:r>
            <a:r>
              <a:rPr lang="en-GB" sz="4400" dirty="0"/>
              <a:t>. </a:t>
            </a:r>
            <a:r>
              <a:rPr lang="en-GB" sz="6000" dirty="0"/>
              <a:t>Open file 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FF0000"/>
                </a:solidFill>
              </a:rPr>
              <a:t>‘’Attitude towards </a:t>
            </a:r>
            <a:r>
              <a:rPr lang="en-GB" sz="6000" dirty="0" err="1">
                <a:solidFill>
                  <a:srgbClr val="FF0000"/>
                </a:solidFill>
              </a:rPr>
              <a:t>Shopping.sav</a:t>
            </a:r>
            <a:r>
              <a:rPr lang="en-GB" sz="6000" dirty="0">
                <a:solidFill>
                  <a:srgbClr val="FF0000"/>
                </a:solidFill>
              </a:rPr>
              <a:t>’’</a:t>
            </a:r>
          </a:p>
        </p:txBody>
      </p:sp>
    </p:spTree>
    <p:extLst>
      <p:ext uri="{BB962C8B-B14F-4D97-AF65-F5344CB8AC3E}">
        <p14:creationId xmlns:p14="http://schemas.microsoft.com/office/powerpoint/2010/main" val="3861957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Means</a:t>
            </a:r>
          </a:p>
        </p:txBody>
      </p:sp>
      <p:pic>
        <p:nvPicPr>
          <p:cNvPr id="1116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325" y="3038795"/>
            <a:ext cx="3703638" cy="163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0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3232640"/>
            <a:ext cx="3702050" cy="124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7410735" y="3200400"/>
            <a:ext cx="457200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436893" y="3200400"/>
            <a:ext cx="0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408461" y="3199263"/>
            <a:ext cx="990600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899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Clustering Output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 Linkage</a:t>
            </a:r>
          </a:p>
        </p:txBody>
      </p:sp>
      <p:pic>
        <p:nvPicPr>
          <p:cNvPr id="12493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1334" y="3147298"/>
            <a:ext cx="3653620" cy="2157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 Placeholder 1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pic>
        <p:nvPicPr>
          <p:cNvPr id="124932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212" y="3608675"/>
            <a:ext cx="3657776" cy="123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Cluster Analysis …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2283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35313"/>
          </a:xfrm>
        </p:spPr>
        <p:txBody>
          <a:bodyPr>
            <a:normAutofit fontScale="90000"/>
          </a:bodyPr>
          <a:lstStyle/>
          <a:p>
            <a:r>
              <a:rPr lang="en-GB" dirty="0"/>
              <a:t>In-class Exercises try the questions in the pdf file using data sets; </a:t>
            </a:r>
            <a:br>
              <a:rPr lang="en-GB" dirty="0"/>
            </a:br>
            <a:r>
              <a:rPr lang="en-GB" dirty="0"/>
              <a:t>1) </a:t>
            </a:r>
            <a:r>
              <a:rPr lang="en-GB" dirty="0" err="1"/>
              <a:t>Nike.sav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2)</a:t>
            </a:r>
            <a:r>
              <a:rPr lang="en-GB" dirty="0" err="1"/>
              <a:t>Outdoor.sav</a:t>
            </a:r>
            <a:endParaRPr lang="en-GB" dirty="0"/>
          </a:p>
        </p:txBody>
      </p:sp>
      <p:pic>
        <p:nvPicPr>
          <p:cNvPr id="132101" name="Picture 5" descr="C:\Users\desrocd\AppData\Local\Microsoft\Windows\Temporary Internet Files\Content.IE5\UAGZG26L\clipart[1]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2486025"/>
            <a:ext cx="3219450" cy="2743200"/>
          </a:xfrm>
        </p:spPr>
      </p:pic>
    </p:spTree>
    <p:extLst>
      <p:ext uri="{BB962C8B-B14F-4D97-AF65-F5344CB8AC3E}">
        <p14:creationId xmlns:p14="http://schemas.microsoft.com/office/powerpoint/2010/main" val="3358083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Assessments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414712"/>
              </p:ext>
            </p:extLst>
          </p:nvPr>
        </p:nvGraphicFramePr>
        <p:xfrm>
          <a:off x="2346325" y="1846264"/>
          <a:ext cx="75438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2878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Attitudes towards Shopping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Beginning Data</a:t>
            </a:r>
          </a:p>
        </p:txBody>
      </p:sp>
      <p:pic>
        <p:nvPicPr>
          <p:cNvPr id="1054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9256" y="3197177"/>
            <a:ext cx="3657776" cy="205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Ending Data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3185081"/>
            <a:ext cx="3702050" cy="208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46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Overall Means</a:t>
            </a:r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9256" y="2828877"/>
            <a:ext cx="3657776" cy="205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816425"/>
            <a:ext cx="3702050" cy="208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Means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362200"/>
            <a:ext cx="6023367" cy="262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524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Get Cluster Means - Split File On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325" y="2815977"/>
            <a:ext cx="3703638" cy="208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816425"/>
            <a:ext cx="3702050" cy="208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7848600" y="3429000"/>
            <a:ext cx="1219200" cy="484568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81400" y="5354929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Cluster Membership with 3 segments (clusters)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972300" y="3913568"/>
            <a:ext cx="1257300" cy="1447800"/>
          </a:xfrm>
          <a:prstGeom prst="straightConnector1">
            <a:avLst/>
          </a:prstGeom>
          <a:ln w="571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Means By Cluster 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038" y="2053590"/>
            <a:ext cx="4663925" cy="298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075" y="2053591"/>
            <a:ext cx="4255336" cy="284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5563737" y="4804410"/>
            <a:ext cx="609600" cy="312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 Table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37361"/>
            <a:ext cx="5181600" cy="4434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539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1156</Words>
  <Application>Microsoft Office PowerPoint</Application>
  <PresentationFormat>Widescreen</PresentationFormat>
  <Paragraphs>235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Unstructured Data Analytic Techniques Cluster Analysis.  </vt:lpstr>
      <vt:lpstr>PowerPoint Presentation</vt:lpstr>
      <vt:lpstr>Attitudes towards Shopping</vt:lpstr>
      <vt:lpstr>Get Overall Means</vt:lpstr>
      <vt:lpstr>Overall Means</vt:lpstr>
      <vt:lpstr>To Get Cluster Means - Split File On</vt:lpstr>
      <vt:lpstr>Get Means By Cluster </vt:lpstr>
      <vt:lpstr>Output Table</vt:lpstr>
      <vt:lpstr>Open Pivot Trays</vt:lpstr>
      <vt:lpstr>Move Cluster Membership to a Column</vt:lpstr>
      <vt:lpstr>Overall Means</vt:lpstr>
      <vt:lpstr>Are the clusters different?</vt:lpstr>
      <vt:lpstr>Visually See How Segments Differ</vt:lpstr>
      <vt:lpstr>Create 2 More Means Tables</vt:lpstr>
      <vt:lpstr>Comparing Means Tables</vt:lpstr>
      <vt:lpstr>Compare 4 to 5 – if necessary</vt:lpstr>
      <vt:lpstr>To Turn Off Split File</vt:lpstr>
      <vt:lpstr>Conducting Cluster Analysis</vt:lpstr>
      <vt:lpstr>Can you name each cluster?</vt:lpstr>
      <vt:lpstr>Conducting Cluster Analysis</vt:lpstr>
      <vt:lpstr>Partitioning Method: K-means</vt:lpstr>
      <vt:lpstr>K-means Clustering</vt:lpstr>
      <vt:lpstr>K-means Clustering</vt:lpstr>
      <vt:lpstr>K-means Clustering</vt:lpstr>
      <vt:lpstr>To Show More Decimal Places</vt:lpstr>
      <vt:lpstr>Final Clusters</vt:lpstr>
      <vt:lpstr>What can you infer from this table?</vt:lpstr>
      <vt:lpstr>K-Means: Turn On Split File</vt:lpstr>
      <vt:lpstr>Overall Means</vt:lpstr>
      <vt:lpstr>Compare Clustering Output</vt:lpstr>
      <vt:lpstr>Cluster Analysis …</vt:lpstr>
      <vt:lpstr>In-class Exercises try the questions in the pdf file using data sets;  1) Nike.sav  2)Outdoor.sav</vt:lpstr>
      <vt:lpstr>Assessments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Thapar</dc:creator>
  <cp:lastModifiedBy>Ann Thapar</cp:lastModifiedBy>
  <cp:revision>14</cp:revision>
  <dcterms:created xsi:type="dcterms:W3CDTF">2020-10-25T20:50:13Z</dcterms:created>
  <dcterms:modified xsi:type="dcterms:W3CDTF">2020-11-02T15:20:55Z</dcterms:modified>
</cp:coreProperties>
</file>